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2fc601d8594a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c7fc37aaa0466c"/>
  </p:sldMasterIdLst>
  <p:sldIdLst>
    <p:sldId xmlns:r="http://schemas.openxmlformats.org/officeDocument/2006/relationships" id="256" r:id="R6ccb4423bf3c4bcf"/>
    <p:sldId xmlns:r="http://schemas.openxmlformats.org/officeDocument/2006/relationships" id="257" r:id="Ra2ced6cefa704a62"/>
    <p:sldId xmlns:r="http://schemas.openxmlformats.org/officeDocument/2006/relationships" id="258" r:id="R38e5fc46203748de"/>
    <p:sldId xmlns:r="http://schemas.openxmlformats.org/officeDocument/2006/relationships" id="259" r:id="Ra7a90dcf862a45cc"/>
    <p:sldId xmlns:r="http://schemas.openxmlformats.org/officeDocument/2006/relationships" id="260" r:id="Re31c054d6b2f448b"/>
    <p:sldId xmlns:r="http://schemas.openxmlformats.org/officeDocument/2006/relationships" id="261" r:id="Rbc935e3622184c0d"/>
    <p:sldId xmlns:r="http://schemas.openxmlformats.org/officeDocument/2006/relationships" id="262" r:id="Rbae03c02292f40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7fc37aaa0466c" /><Relationship Type="http://schemas.openxmlformats.org/officeDocument/2006/relationships/slide" Target="/ppt/slides/slide1.xml" Id="R6ccb4423bf3c4bcf" /><Relationship Type="http://schemas.openxmlformats.org/officeDocument/2006/relationships/slide" Target="/ppt/slides/slide2.xml" Id="Ra2ced6cefa704a62" /><Relationship Type="http://schemas.openxmlformats.org/officeDocument/2006/relationships/slide" Target="/ppt/slides/slide3.xml" Id="R38e5fc46203748de" /><Relationship Type="http://schemas.openxmlformats.org/officeDocument/2006/relationships/slide" Target="/ppt/slides/slide4.xml" Id="Ra7a90dcf862a45cc" /><Relationship Type="http://schemas.openxmlformats.org/officeDocument/2006/relationships/slide" Target="/ppt/slides/slide5.xml" Id="Re31c054d6b2f448b" /><Relationship Type="http://schemas.openxmlformats.org/officeDocument/2006/relationships/slide" Target="/ppt/slides/slide6.xml" Id="Rbc935e3622184c0d" /><Relationship Type="http://schemas.openxmlformats.org/officeDocument/2006/relationships/slide" Target="/ppt/slides/slide7.xml" Id="Rbae03c02292f40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6a12fd2d349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9d17a06064ff5" /><Relationship Type="http://schemas.openxmlformats.org/officeDocument/2006/relationships/theme" Target="/ppt/slideMasters/theme/theme1.xml" Id="Rdd46095b6acf49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49d17a06064f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19dcb225844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ea3f2a5b74e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285d212444e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b6f8132514a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e7dc3d6d14c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bd05950a344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c5c78d4ae49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ATACAMA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ATACAMA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1 465 658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13 028 157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13 029 501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HAAVIK TJELTA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RUNE HAAVIK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LILLIAN HAAVIK TJELTA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JOHANNE HAAVIK TJELTA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Soltunveien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56 65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979 928 459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ATACAMA AS</a:t>
            </a:r>
          </a:p>
        </p:txBody>
      </p:sp>
    </p:spTree>
  </p:cSld>
  <p:clrMapOvr>
    <a:masterClrMapping xmlns:a="http://schemas.openxmlformats.org/drawingml/2006/main"/>
  </p:clrMapOvr>
</p:sld>
</file>