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0c54f02fb147e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b1016a1a2c4541"/>
  </p:sldMasterIdLst>
  <p:sldIdLst>
    <p:sldId xmlns:r="http://schemas.openxmlformats.org/officeDocument/2006/relationships" id="256" r:id="R437a176a04bf4960"/>
    <p:sldId xmlns:r="http://schemas.openxmlformats.org/officeDocument/2006/relationships" id="257" r:id="R6b977d1fdf324e9f"/>
    <p:sldId xmlns:r="http://schemas.openxmlformats.org/officeDocument/2006/relationships" id="258" r:id="R48f441258dd04674"/>
    <p:sldId xmlns:r="http://schemas.openxmlformats.org/officeDocument/2006/relationships" id="259" r:id="Reb26e1221c1f4e7c"/>
    <p:sldId xmlns:r="http://schemas.openxmlformats.org/officeDocument/2006/relationships" id="260" r:id="R8be8fa8ea85f4ae4"/>
    <p:sldId xmlns:r="http://schemas.openxmlformats.org/officeDocument/2006/relationships" id="261" r:id="R42975a3dfd3d464f"/>
    <p:sldId xmlns:r="http://schemas.openxmlformats.org/officeDocument/2006/relationships" id="262" r:id="R9dffabd0b8984dc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b1016a1a2c4541" /><Relationship Type="http://schemas.openxmlformats.org/officeDocument/2006/relationships/slide" Target="/ppt/slides/slide1.xml" Id="R437a176a04bf4960" /><Relationship Type="http://schemas.openxmlformats.org/officeDocument/2006/relationships/slide" Target="/ppt/slides/slide2.xml" Id="R6b977d1fdf324e9f" /><Relationship Type="http://schemas.openxmlformats.org/officeDocument/2006/relationships/slide" Target="/ppt/slides/slide3.xml" Id="R48f441258dd04674" /><Relationship Type="http://schemas.openxmlformats.org/officeDocument/2006/relationships/slide" Target="/ppt/slides/slide4.xml" Id="Reb26e1221c1f4e7c" /><Relationship Type="http://schemas.openxmlformats.org/officeDocument/2006/relationships/slide" Target="/ppt/slides/slide5.xml" Id="R8be8fa8ea85f4ae4" /><Relationship Type="http://schemas.openxmlformats.org/officeDocument/2006/relationships/slide" Target="/ppt/slides/slide6.xml" Id="R42975a3dfd3d464f" /><Relationship Type="http://schemas.openxmlformats.org/officeDocument/2006/relationships/slide" Target="/ppt/slides/slide7.xml" Id="R9dffabd0b8984dc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f840ec229c4d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56ef16081941dd" /><Relationship Type="http://schemas.openxmlformats.org/officeDocument/2006/relationships/theme" Target="/ppt/slideMasters/theme/theme1.xml" Id="R31e992fea8bb4b8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56ef16081941d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cf6d982bb94f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1ba85fd02f490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be30d4dd7341f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46aeb68ab740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20ed0eabad4c8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be5301b0e431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5885c4aea440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VALLDAL GRØNT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VALLDAL GRØNT AS ble etablert [år] og holder til i Valldal.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16 232 846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−107 037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−630 774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7 182 882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MYKLEBUST HÅKON  –  18,9 %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FUGLEM JAN OLE  –  10,1 %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BRØDRENE JANGAARD AS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SANDNES ARNE ØYVIND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URI RAYMOND  –  6,3 %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 aksjonærer  –  3,9 %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6210 Valldal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979 923 813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VALLDAL GRØNT AS</a:t>
            </a:r>
          </a:p>
        </p:txBody>
      </p:sp>
    </p:spTree>
  </p:cSld>
  <p:clrMapOvr>
    <a:masterClrMapping xmlns:a="http://schemas.openxmlformats.org/drawingml/2006/main"/>
  </p:clrMapOvr>
</p:sld>
</file>