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d25752a51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4d99d54d74b3b"/>
  </p:sldMasterIdLst>
  <p:sldIdLst>
    <p:sldId xmlns:r="http://schemas.openxmlformats.org/officeDocument/2006/relationships" id="256" r:id="R4418e85477714e5d"/>
    <p:sldId xmlns:r="http://schemas.openxmlformats.org/officeDocument/2006/relationships" id="257" r:id="Rb30797d700384f9c"/>
    <p:sldId xmlns:r="http://schemas.openxmlformats.org/officeDocument/2006/relationships" id="258" r:id="R926fa1db0de74b0b"/>
    <p:sldId xmlns:r="http://schemas.openxmlformats.org/officeDocument/2006/relationships" id="259" r:id="R8689dc8325884cbd"/>
    <p:sldId xmlns:r="http://schemas.openxmlformats.org/officeDocument/2006/relationships" id="260" r:id="Rab7bea05cfab43db"/>
    <p:sldId xmlns:r="http://schemas.openxmlformats.org/officeDocument/2006/relationships" id="261" r:id="R2b4b16e315d64168"/>
    <p:sldId xmlns:r="http://schemas.openxmlformats.org/officeDocument/2006/relationships" id="262" r:id="R9523d77afabd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4d99d54d74b3b" /><Relationship Type="http://schemas.openxmlformats.org/officeDocument/2006/relationships/slide" Target="/ppt/slides/slide1.xml" Id="R4418e85477714e5d" /><Relationship Type="http://schemas.openxmlformats.org/officeDocument/2006/relationships/slide" Target="/ppt/slides/slide2.xml" Id="Rb30797d700384f9c" /><Relationship Type="http://schemas.openxmlformats.org/officeDocument/2006/relationships/slide" Target="/ppt/slides/slide3.xml" Id="R926fa1db0de74b0b" /><Relationship Type="http://schemas.openxmlformats.org/officeDocument/2006/relationships/slide" Target="/ppt/slides/slide4.xml" Id="R8689dc8325884cbd" /><Relationship Type="http://schemas.openxmlformats.org/officeDocument/2006/relationships/slide" Target="/ppt/slides/slide5.xml" Id="Rab7bea05cfab43db" /><Relationship Type="http://schemas.openxmlformats.org/officeDocument/2006/relationships/slide" Target="/ppt/slides/slide6.xml" Id="R2b4b16e315d64168" /><Relationship Type="http://schemas.openxmlformats.org/officeDocument/2006/relationships/slide" Target="/ppt/slides/slide7.xml" Id="R9523d77afabd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a78fb70e8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f31d2a194860" /><Relationship Type="http://schemas.openxmlformats.org/officeDocument/2006/relationships/theme" Target="/ppt/slideMasters/theme/theme1.xml" Id="R5246181de5f7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cf31d2a19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44486187f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4bfc7b7e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68a58a08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d0f257aa1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7f4ced5bd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a5cb8ce68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523d1c0e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JAKOBSEN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JAKOBSEN AS ble etablert [år] og holder til i Gratangen.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1 041 400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16 991 368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17 354 122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JENSSEN  –  95,7 %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MØLLER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Foldvikneset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9470 Gratangen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