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e4082ae67b49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685c9f60614296"/>
  </p:sldMasterIdLst>
  <p:sldIdLst>
    <p:sldId xmlns:r="http://schemas.openxmlformats.org/officeDocument/2006/relationships" id="256" r:id="R5a6434402bf24698"/>
    <p:sldId xmlns:r="http://schemas.openxmlformats.org/officeDocument/2006/relationships" id="257" r:id="Ra1ad6a5f4071492f"/>
    <p:sldId xmlns:r="http://schemas.openxmlformats.org/officeDocument/2006/relationships" id="258" r:id="R7e77645a45ab4e87"/>
    <p:sldId xmlns:r="http://schemas.openxmlformats.org/officeDocument/2006/relationships" id="259" r:id="R08fb72f3bc154c29"/>
    <p:sldId xmlns:r="http://schemas.openxmlformats.org/officeDocument/2006/relationships" id="260" r:id="R96e254d394094ce9"/>
    <p:sldId xmlns:r="http://schemas.openxmlformats.org/officeDocument/2006/relationships" id="261" r:id="R0e2f92386ea746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685c9f60614296" /><Relationship Type="http://schemas.openxmlformats.org/officeDocument/2006/relationships/slide" Target="/ppt/slides/slide1.xml" Id="R5a6434402bf24698" /><Relationship Type="http://schemas.openxmlformats.org/officeDocument/2006/relationships/slide" Target="/ppt/slides/slide2.xml" Id="Ra1ad6a5f4071492f" /><Relationship Type="http://schemas.openxmlformats.org/officeDocument/2006/relationships/slide" Target="/ppt/slides/slide3.xml" Id="R7e77645a45ab4e87" /><Relationship Type="http://schemas.openxmlformats.org/officeDocument/2006/relationships/slide" Target="/ppt/slides/slide4.xml" Id="R08fb72f3bc154c29" /><Relationship Type="http://schemas.openxmlformats.org/officeDocument/2006/relationships/slide" Target="/ppt/slides/slide5.xml" Id="R96e254d394094ce9" /><Relationship Type="http://schemas.openxmlformats.org/officeDocument/2006/relationships/slide" Target="/ppt/slides/slide6.xml" Id="R0e2f92386ea746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f2355cc5c1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f2f6766d549e2" /><Relationship Type="http://schemas.openxmlformats.org/officeDocument/2006/relationships/theme" Target="/ppt/slideMasters/theme/theme1.xml" Id="Rc3fc9d16b0ea49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af2f6766d549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bc291d8dd549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a169dba24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5d2fb75a42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459981bff466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d17a9c09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2ac595eb8b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JODEL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Rybergs gate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3024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jad@revisorkollegiet.no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979 914 040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JODEL INVEST AS</a:t>
            </a:r>
          </a:p>
        </p:txBody>
      </p:sp>
    </p:spTree>
  </p:cSld>
  <p:clrMapOvr>
    <a:masterClrMapping xmlns:a="http://schemas.openxmlformats.org/drawingml/2006/main"/>
  </p:clrMapOvr>
</p:sld>
</file>