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d1b19e45d34f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5795e09bf24996"/>
  </p:sldMasterIdLst>
  <p:sldIdLst>
    <p:sldId xmlns:r="http://schemas.openxmlformats.org/officeDocument/2006/relationships" id="256" r:id="R63862f4561d44e28"/>
    <p:sldId xmlns:r="http://schemas.openxmlformats.org/officeDocument/2006/relationships" id="257" r:id="Rca3ea6336e164ab3"/>
    <p:sldId xmlns:r="http://schemas.openxmlformats.org/officeDocument/2006/relationships" id="258" r:id="R5e2e4db489d74c9b"/>
    <p:sldId xmlns:r="http://schemas.openxmlformats.org/officeDocument/2006/relationships" id="259" r:id="R32bc498ec26b4813"/>
    <p:sldId xmlns:r="http://schemas.openxmlformats.org/officeDocument/2006/relationships" id="260" r:id="Rac5b0e9bfe784ee4"/>
    <p:sldId xmlns:r="http://schemas.openxmlformats.org/officeDocument/2006/relationships" id="261" r:id="Rba69179c785748ea"/>
    <p:sldId xmlns:r="http://schemas.openxmlformats.org/officeDocument/2006/relationships" id="262" r:id="R249225f730a748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5795e09bf24996" /><Relationship Type="http://schemas.openxmlformats.org/officeDocument/2006/relationships/slide" Target="/ppt/slides/slide1.xml" Id="R63862f4561d44e28" /><Relationship Type="http://schemas.openxmlformats.org/officeDocument/2006/relationships/slide" Target="/ppt/slides/slide2.xml" Id="Rca3ea6336e164ab3" /><Relationship Type="http://schemas.openxmlformats.org/officeDocument/2006/relationships/slide" Target="/ppt/slides/slide3.xml" Id="R5e2e4db489d74c9b" /><Relationship Type="http://schemas.openxmlformats.org/officeDocument/2006/relationships/slide" Target="/ppt/slides/slide4.xml" Id="R32bc498ec26b4813" /><Relationship Type="http://schemas.openxmlformats.org/officeDocument/2006/relationships/slide" Target="/ppt/slides/slide5.xml" Id="Rac5b0e9bfe784ee4" /><Relationship Type="http://schemas.openxmlformats.org/officeDocument/2006/relationships/slide" Target="/ppt/slides/slide6.xml" Id="Rba69179c785748ea" /><Relationship Type="http://schemas.openxmlformats.org/officeDocument/2006/relationships/slide" Target="/ppt/slides/slide7.xml" Id="R249225f730a748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79d74db12c45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91fc4074b4571" /><Relationship Type="http://schemas.openxmlformats.org/officeDocument/2006/relationships/theme" Target="/ppt/slideMasters/theme/theme1.xml" Id="R7fc14372166b4c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b91fc4074b45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18818f9b241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1bf95d1e54b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6d9989e3841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67fb694f246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dd4118ee746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e37db4e714a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9a7ba26b340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NETROM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NETROM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−1 290 836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201 001 028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1 167 731 566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1 285 384 676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JON MORTEN  –  46,4 %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LIISA MARTINE  –  24,3 %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MIA CATHRINE  –  24,3 %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JON MORTEN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Aars AS, 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42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979 899 505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