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11431011274d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1cb03b1b124d12"/>
  </p:sldMasterIdLst>
  <p:sldIdLst>
    <p:sldId xmlns:r="http://schemas.openxmlformats.org/officeDocument/2006/relationships" id="256" r:id="R92a002f0ca1941c6"/>
    <p:sldId xmlns:r="http://schemas.openxmlformats.org/officeDocument/2006/relationships" id="257" r:id="R64a11c29f374463b"/>
    <p:sldId xmlns:r="http://schemas.openxmlformats.org/officeDocument/2006/relationships" id="258" r:id="R939a053dbce74d3d"/>
    <p:sldId xmlns:r="http://schemas.openxmlformats.org/officeDocument/2006/relationships" id="259" r:id="Ree1dfef2cda946e1"/>
    <p:sldId xmlns:r="http://schemas.openxmlformats.org/officeDocument/2006/relationships" id="260" r:id="R400f249232d04b03"/>
    <p:sldId xmlns:r="http://schemas.openxmlformats.org/officeDocument/2006/relationships" id="261" r:id="R48305759ff2b4505"/>
    <p:sldId xmlns:r="http://schemas.openxmlformats.org/officeDocument/2006/relationships" id="262" r:id="Rfb74adc251d540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1cb03b1b124d12" /><Relationship Type="http://schemas.openxmlformats.org/officeDocument/2006/relationships/slide" Target="/ppt/slides/slide1.xml" Id="R92a002f0ca1941c6" /><Relationship Type="http://schemas.openxmlformats.org/officeDocument/2006/relationships/slide" Target="/ppt/slides/slide2.xml" Id="R64a11c29f374463b" /><Relationship Type="http://schemas.openxmlformats.org/officeDocument/2006/relationships/slide" Target="/ppt/slides/slide3.xml" Id="R939a053dbce74d3d" /><Relationship Type="http://schemas.openxmlformats.org/officeDocument/2006/relationships/slide" Target="/ppt/slides/slide4.xml" Id="Ree1dfef2cda946e1" /><Relationship Type="http://schemas.openxmlformats.org/officeDocument/2006/relationships/slide" Target="/ppt/slides/slide5.xml" Id="R400f249232d04b03" /><Relationship Type="http://schemas.openxmlformats.org/officeDocument/2006/relationships/slide" Target="/ppt/slides/slide6.xml" Id="R48305759ff2b4505" /><Relationship Type="http://schemas.openxmlformats.org/officeDocument/2006/relationships/slide" Target="/ppt/slides/slide7.xml" Id="Rfb74adc251d540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c8a6bb3e274d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56825c4a24f53" /><Relationship Type="http://schemas.openxmlformats.org/officeDocument/2006/relationships/theme" Target="/ppt/slideMasters/theme/theme1.xml" Id="R23e1990f098f4c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756825c4a24f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fc97b8bf648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8ac9ff03d47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68e46302b41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96a911ff546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a4f42ec2441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330eff49940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7676a8b0d4d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THORVALDSEN LARKOLLEN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THORVALDSEN LARKOLLEN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THORVALDSEN LARKOLLEN AS ble etablert [år] og holder til i Larkollen.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THORVALDSEN LARKOLLEN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THORVALDSEN LARKOLLEN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THORVALDSEN LARKOLLEN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18 175 554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700 842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623 187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6 439 046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8 111 891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THORVALDSEN LARKOLLEN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KATRINE BEATE HELGESEN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OVE HELGESEN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KASPER HELGESEN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THORVALDSEN LARKOLLEN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Skoglyv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1560 Larkollen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26 30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979 881 789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THORVALDSEN LARKOLLEN AS</a:t>
            </a:r>
          </a:p>
        </p:txBody>
      </p:sp>
    </p:spTree>
  </p:cSld>
  <p:clrMapOvr>
    <a:masterClrMapping xmlns:a="http://schemas.openxmlformats.org/drawingml/2006/main"/>
  </p:clrMapOvr>
</p:sld>
</file>