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03cabb6db142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c27316a7fc4760"/>
  </p:sldMasterIdLst>
  <p:sldIdLst>
    <p:sldId xmlns:r="http://schemas.openxmlformats.org/officeDocument/2006/relationships" id="256" r:id="Rf5ddd1fde52c4fee"/>
    <p:sldId xmlns:r="http://schemas.openxmlformats.org/officeDocument/2006/relationships" id="257" r:id="R76ba98380e8f4a00"/>
    <p:sldId xmlns:r="http://schemas.openxmlformats.org/officeDocument/2006/relationships" id="258" r:id="R6480df8c16a5406e"/>
    <p:sldId xmlns:r="http://schemas.openxmlformats.org/officeDocument/2006/relationships" id="259" r:id="R14bce16dbefa4d9c"/>
    <p:sldId xmlns:r="http://schemas.openxmlformats.org/officeDocument/2006/relationships" id="260" r:id="R6d6548390cb04d7b"/>
    <p:sldId xmlns:r="http://schemas.openxmlformats.org/officeDocument/2006/relationships" id="261" r:id="R3f4be46bfb194fe4"/>
    <p:sldId xmlns:r="http://schemas.openxmlformats.org/officeDocument/2006/relationships" id="262" r:id="R340276a895ae40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c27316a7fc4760" /><Relationship Type="http://schemas.openxmlformats.org/officeDocument/2006/relationships/slide" Target="/ppt/slides/slide1.xml" Id="Rf5ddd1fde52c4fee" /><Relationship Type="http://schemas.openxmlformats.org/officeDocument/2006/relationships/slide" Target="/ppt/slides/slide2.xml" Id="R76ba98380e8f4a00" /><Relationship Type="http://schemas.openxmlformats.org/officeDocument/2006/relationships/slide" Target="/ppt/slides/slide3.xml" Id="R6480df8c16a5406e" /><Relationship Type="http://schemas.openxmlformats.org/officeDocument/2006/relationships/slide" Target="/ppt/slides/slide4.xml" Id="R14bce16dbefa4d9c" /><Relationship Type="http://schemas.openxmlformats.org/officeDocument/2006/relationships/slide" Target="/ppt/slides/slide5.xml" Id="R6d6548390cb04d7b" /><Relationship Type="http://schemas.openxmlformats.org/officeDocument/2006/relationships/slide" Target="/ppt/slides/slide6.xml" Id="R3f4be46bfb194fe4" /><Relationship Type="http://schemas.openxmlformats.org/officeDocument/2006/relationships/slide" Target="/ppt/slides/slide7.xml" Id="R340276a895ae40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988996b4584d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abe996d3a4e99" /><Relationship Type="http://schemas.openxmlformats.org/officeDocument/2006/relationships/theme" Target="/ppt/slideMasters/theme/theme1.xml" Id="Rfc1826235e964a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6abe996d3a4e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1b358b49045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e62baee4746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680c94edb4d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0d6c0fdb64e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07075d6984c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a0e8bbff74d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b3991a17c4f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NÆRINGSEIENDOM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NÆRINGSEIENDOM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4 862 523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−1 001 470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−442 082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37 105 117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39 802 918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HYDRO ALUMINIUM AS  –  37,3 %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KOMMUNE  –  35,9 %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SIVA EIENDOM HOLDING AS  –  26,8 %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Auragata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dag.sverre@sne-as.no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www.sunndalnaeringspark.no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979 872 704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NÆRINGSEIENDOM AS</a:t>
            </a:r>
          </a:p>
        </p:txBody>
      </p:sp>
    </p:spTree>
  </p:cSld>
  <p:clrMapOvr>
    <a:masterClrMapping xmlns:a="http://schemas.openxmlformats.org/drawingml/2006/main"/>
  </p:clrMapOvr>
</p:sld>
</file>