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781fd55ad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d81049fe64c62"/>
  </p:sldMasterIdLst>
  <p:sldIdLst>
    <p:sldId xmlns:r="http://schemas.openxmlformats.org/officeDocument/2006/relationships" id="256" r:id="Rd58d19af3a984c1f"/>
    <p:sldId xmlns:r="http://schemas.openxmlformats.org/officeDocument/2006/relationships" id="257" r:id="R444f2b86d47943c6"/>
    <p:sldId xmlns:r="http://schemas.openxmlformats.org/officeDocument/2006/relationships" id="258" r:id="Re8e8cbee792443a9"/>
    <p:sldId xmlns:r="http://schemas.openxmlformats.org/officeDocument/2006/relationships" id="259" r:id="R7e4d4ce33265435e"/>
    <p:sldId xmlns:r="http://schemas.openxmlformats.org/officeDocument/2006/relationships" id="260" r:id="Rb353fb35f9ba48d4"/>
    <p:sldId xmlns:r="http://schemas.openxmlformats.org/officeDocument/2006/relationships" id="261" r:id="Rd4fd60aabe444a8d"/>
    <p:sldId xmlns:r="http://schemas.openxmlformats.org/officeDocument/2006/relationships" id="262" r:id="Rf3251b93b8ab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d81049fe64c62" /><Relationship Type="http://schemas.openxmlformats.org/officeDocument/2006/relationships/slide" Target="/ppt/slides/slide1.xml" Id="Rd58d19af3a984c1f" /><Relationship Type="http://schemas.openxmlformats.org/officeDocument/2006/relationships/slide" Target="/ppt/slides/slide2.xml" Id="R444f2b86d47943c6" /><Relationship Type="http://schemas.openxmlformats.org/officeDocument/2006/relationships/slide" Target="/ppt/slides/slide3.xml" Id="Re8e8cbee792443a9" /><Relationship Type="http://schemas.openxmlformats.org/officeDocument/2006/relationships/slide" Target="/ppt/slides/slide4.xml" Id="R7e4d4ce33265435e" /><Relationship Type="http://schemas.openxmlformats.org/officeDocument/2006/relationships/slide" Target="/ppt/slides/slide5.xml" Id="Rb353fb35f9ba48d4" /><Relationship Type="http://schemas.openxmlformats.org/officeDocument/2006/relationships/slide" Target="/ppt/slides/slide6.xml" Id="Rd4fd60aabe444a8d" /><Relationship Type="http://schemas.openxmlformats.org/officeDocument/2006/relationships/slide" Target="/ppt/slides/slide7.xml" Id="Rf3251b93b8ab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13f954e8f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3276abbb4108" /><Relationship Type="http://schemas.openxmlformats.org/officeDocument/2006/relationships/theme" Target="/ppt/slideMasters/theme/theme1.xml" Id="R3ba12c803fc3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b3276abbb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d513f5bb0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6b5a5645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d716e63d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fb3874de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aaf23654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38086e96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81128a26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