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e51bd0c40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965057d044a98"/>
  </p:sldMasterIdLst>
  <p:sldIdLst>
    <p:sldId xmlns:r="http://schemas.openxmlformats.org/officeDocument/2006/relationships" id="256" r:id="R6e976ba4aab14611"/>
    <p:sldId xmlns:r="http://schemas.openxmlformats.org/officeDocument/2006/relationships" id="257" r:id="R28227025398943ed"/>
    <p:sldId xmlns:r="http://schemas.openxmlformats.org/officeDocument/2006/relationships" id="258" r:id="Ra548ccf07ad942f8"/>
    <p:sldId xmlns:r="http://schemas.openxmlformats.org/officeDocument/2006/relationships" id="259" r:id="R8f2156bd9d29411d"/>
    <p:sldId xmlns:r="http://schemas.openxmlformats.org/officeDocument/2006/relationships" id="260" r:id="Rfedbab9cba044109"/>
    <p:sldId xmlns:r="http://schemas.openxmlformats.org/officeDocument/2006/relationships" id="261" r:id="R225c83a08ca7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965057d044a98" /><Relationship Type="http://schemas.openxmlformats.org/officeDocument/2006/relationships/slide" Target="/ppt/slides/slide1.xml" Id="R6e976ba4aab14611" /><Relationship Type="http://schemas.openxmlformats.org/officeDocument/2006/relationships/slide" Target="/ppt/slides/slide2.xml" Id="R28227025398943ed" /><Relationship Type="http://schemas.openxmlformats.org/officeDocument/2006/relationships/slide" Target="/ppt/slides/slide3.xml" Id="Ra548ccf07ad942f8" /><Relationship Type="http://schemas.openxmlformats.org/officeDocument/2006/relationships/slide" Target="/ppt/slides/slide4.xml" Id="R8f2156bd9d29411d" /><Relationship Type="http://schemas.openxmlformats.org/officeDocument/2006/relationships/slide" Target="/ppt/slides/slide5.xml" Id="Rfedbab9cba044109" /><Relationship Type="http://schemas.openxmlformats.org/officeDocument/2006/relationships/slide" Target="/ppt/slides/slide6.xml" Id="R225c83a08ca7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e4dd3f820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d510f4ef4bc9" /><Relationship Type="http://schemas.openxmlformats.org/officeDocument/2006/relationships/theme" Target="/ppt/slideMasters/theme/theme1.xml" Id="Rf5136b168ad1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7d510f4ef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95876cb2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17ca9d4a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f09bab81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0237dcc37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f7cf2cbb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e8184f537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