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c6701c53b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dcf19742c405d"/>
  </p:sldMasterIdLst>
  <p:sldIdLst>
    <p:sldId xmlns:r="http://schemas.openxmlformats.org/officeDocument/2006/relationships" id="256" r:id="R4ca653a556484147"/>
    <p:sldId xmlns:r="http://schemas.openxmlformats.org/officeDocument/2006/relationships" id="257" r:id="Rfa6decc9bf10430f"/>
    <p:sldId xmlns:r="http://schemas.openxmlformats.org/officeDocument/2006/relationships" id="258" r:id="R681f5827da7a4faa"/>
    <p:sldId xmlns:r="http://schemas.openxmlformats.org/officeDocument/2006/relationships" id="259" r:id="R5f79c158e80b4f94"/>
    <p:sldId xmlns:r="http://schemas.openxmlformats.org/officeDocument/2006/relationships" id="260" r:id="R3241b0d443fc471a"/>
    <p:sldId xmlns:r="http://schemas.openxmlformats.org/officeDocument/2006/relationships" id="261" r:id="R0f20e80bef694ade"/>
    <p:sldId xmlns:r="http://schemas.openxmlformats.org/officeDocument/2006/relationships" id="262" r:id="R50fa2336e78f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dcf19742c405d" /><Relationship Type="http://schemas.openxmlformats.org/officeDocument/2006/relationships/slide" Target="/ppt/slides/slide1.xml" Id="R4ca653a556484147" /><Relationship Type="http://schemas.openxmlformats.org/officeDocument/2006/relationships/slide" Target="/ppt/slides/slide2.xml" Id="Rfa6decc9bf10430f" /><Relationship Type="http://schemas.openxmlformats.org/officeDocument/2006/relationships/slide" Target="/ppt/slides/slide3.xml" Id="R681f5827da7a4faa" /><Relationship Type="http://schemas.openxmlformats.org/officeDocument/2006/relationships/slide" Target="/ppt/slides/slide4.xml" Id="R5f79c158e80b4f94" /><Relationship Type="http://schemas.openxmlformats.org/officeDocument/2006/relationships/slide" Target="/ppt/slides/slide5.xml" Id="R3241b0d443fc471a" /><Relationship Type="http://schemas.openxmlformats.org/officeDocument/2006/relationships/slide" Target="/ppt/slides/slide6.xml" Id="R0f20e80bef694ade" /><Relationship Type="http://schemas.openxmlformats.org/officeDocument/2006/relationships/slide" Target="/ppt/slides/slide7.xml" Id="R50fa2336e78f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49987a7d3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e3c3283e42fb" /><Relationship Type="http://schemas.openxmlformats.org/officeDocument/2006/relationships/theme" Target="/ppt/slideMasters/theme/theme1.xml" Id="R0fad5182c9c0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5e3c3283e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e9906419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4fbaf650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7184bd2a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5bdcb8ec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9f4f740c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e532c01e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fdc83ff9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