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56532393cb4e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95bf6b06b3486f"/>
  </p:sldMasterIdLst>
  <p:sldIdLst>
    <p:sldId xmlns:r="http://schemas.openxmlformats.org/officeDocument/2006/relationships" id="256" r:id="Rb46161004c4a47f0"/>
    <p:sldId xmlns:r="http://schemas.openxmlformats.org/officeDocument/2006/relationships" id="257" r:id="R26b80ef6d1424feb"/>
    <p:sldId xmlns:r="http://schemas.openxmlformats.org/officeDocument/2006/relationships" id="258" r:id="R3009d5b2999e4893"/>
    <p:sldId xmlns:r="http://schemas.openxmlformats.org/officeDocument/2006/relationships" id="259" r:id="R835a35aad2aa4322"/>
    <p:sldId xmlns:r="http://schemas.openxmlformats.org/officeDocument/2006/relationships" id="260" r:id="R5ff4112114384e77"/>
    <p:sldId xmlns:r="http://schemas.openxmlformats.org/officeDocument/2006/relationships" id="261" r:id="R779bd99bf600436f"/>
    <p:sldId xmlns:r="http://schemas.openxmlformats.org/officeDocument/2006/relationships" id="262" r:id="R684fc926edf847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95bf6b06b3486f" /><Relationship Type="http://schemas.openxmlformats.org/officeDocument/2006/relationships/slide" Target="/ppt/slides/slide1.xml" Id="Rb46161004c4a47f0" /><Relationship Type="http://schemas.openxmlformats.org/officeDocument/2006/relationships/slide" Target="/ppt/slides/slide2.xml" Id="R26b80ef6d1424feb" /><Relationship Type="http://schemas.openxmlformats.org/officeDocument/2006/relationships/slide" Target="/ppt/slides/slide3.xml" Id="R3009d5b2999e4893" /><Relationship Type="http://schemas.openxmlformats.org/officeDocument/2006/relationships/slide" Target="/ppt/slides/slide4.xml" Id="R835a35aad2aa4322" /><Relationship Type="http://schemas.openxmlformats.org/officeDocument/2006/relationships/slide" Target="/ppt/slides/slide5.xml" Id="R5ff4112114384e77" /><Relationship Type="http://schemas.openxmlformats.org/officeDocument/2006/relationships/slide" Target="/ppt/slides/slide6.xml" Id="R779bd99bf600436f" /><Relationship Type="http://schemas.openxmlformats.org/officeDocument/2006/relationships/slide" Target="/ppt/slides/slide7.xml" Id="R684fc926edf847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a68c474cf24f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e077f7b294ea7" /><Relationship Type="http://schemas.openxmlformats.org/officeDocument/2006/relationships/theme" Target="/ppt/slideMasters/theme/theme1.xml" Id="Rc120ce4ca32545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be077f7b294e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98d4de9f849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dd157d1ac4c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4ec99f0ac40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f51c1c3fb4f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5189a24b048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5e6895f2c41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ecde7df1d40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BEAU MONDE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BEAU MONDE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BEAU MONDE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BEAU MONDE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BEAU MONDE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BEAU MONDE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921 098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747 437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1 075 025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BEAU MONDE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SØREN REIERSEN HETLAND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ANNIE PETRA BJØRNARHEIM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BENEDIKTE BJØRNARHEIM HETLAND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REIER KRISTOFFER SØRENSEN LIDRE HETLAND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BEAU MONDE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Søren Reiersen Hetland, Flatveien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80 64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979 860 854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BEAU MONDE</a:t>
            </a:r>
          </a:p>
        </p:txBody>
      </p:sp>
    </p:spTree>
  </p:cSld>
  <p:clrMapOvr>
    <a:masterClrMapping xmlns:a="http://schemas.openxmlformats.org/drawingml/2006/main"/>
  </p:clrMapOvr>
</p:sld>
</file>