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a23307ef8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2055e15ae49b2"/>
  </p:sldMasterIdLst>
  <p:sldIdLst>
    <p:sldId xmlns:r="http://schemas.openxmlformats.org/officeDocument/2006/relationships" id="256" r:id="R3272cf1cb1804e82"/>
    <p:sldId xmlns:r="http://schemas.openxmlformats.org/officeDocument/2006/relationships" id="257" r:id="Rb2d69d61320041c0"/>
    <p:sldId xmlns:r="http://schemas.openxmlformats.org/officeDocument/2006/relationships" id="258" r:id="Raba2e612240f4e2f"/>
    <p:sldId xmlns:r="http://schemas.openxmlformats.org/officeDocument/2006/relationships" id="259" r:id="Rda4a003b9efd4c4b"/>
    <p:sldId xmlns:r="http://schemas.openxmlformats.org/officeDocument/2006/relationships" id="260" r:id="R1727672eef4c427a"/>
    <p:sldId xmlns:r="http://schemas.openxmlformats.org/officeDocument/2006/relationships" id="261" r:id="Rec7a13af313b4a24"/>
    <p:sldId xmlns:r="http://schemas.openxmlformats.org/officeDocument/2006/relationships" id="262" r:id="R367a9bbce19d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2055e15ae49b2" /><Relationship Type="http://schemas.openxmlformats.org/officeDocument/2006/relationships/slide" Target="/ppt/slides/slide1.xml" Id="R3272cf1cb1804e82" /><Relationship Type="http://schemas.openxmlformats.org/officeDocument/2006/relationships/slide" Target="/ppt/slides/slide2.xml" Id="Rb2d69d61320041c0" /><Relationship Type="http://schemas.openxmlformats.org/officeDocument/2006/relationships/slide" Target="/ppt/slides/slide3.xml" Id="Raba2e612240f4e2f" /><Relationship Type="http://schemas.openxmlformats.org/officeDocument/2006/relationships/slide" Target="/ppt/slides/slide4.xml" Id="Rda4a003b9efd4c4b" /><Relationship Type="http://schemas.openxmlformats.org/officeDocument/2006/relationships/slide" Target="/ppt/slides/slide5.xml" Id="R1727672eef4c427a" /><Relationship Type="http://schemas.openxmlformats.org/officeDocument/2006/relationships/slide" Target="/ppt/slides/slide6.xml" Id="Rec7a13af313b4a24" /><Relationship Type="http://schemas.openxmlformats.org/officeDocument/2006/relationships/slide" Target="/ppt/slides/slide7.xml" Id="R367a9bbce19d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0bbb64d87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b586561314866" /><Relationship Type="http://schemas.openxmlformats.org/officeDocument/2006/relationships/theme" Target="/ppt/slideMasters/theme/theme1.xml" Id="R2611e5786675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b58656131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56f70325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0b5d2729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df2ceec35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d3c61a134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a9188a76b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0dd237137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f85cd6c19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5 584 902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SOPHIE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RAGNAR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RAGNAR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Solskinnskroken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