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9a4f6c38e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408c78491742c7"/>
  </p:sldMasterIdLst>
  <p:sldIdLst>
    <p:sldId xmlns:r="http://schemas.openxmlformats.org/officeDocument/2006/relationships" id="256" r:id="R86c23362c60e4c46"/>
    <p:sldId xmlns:r="http://schemas.openxmlformats.org/officeDocument/2006/relationships" id="257" r:id="R782d558a260b4aa7"/>
    <p:sldId xmlns:r="http://schemas.openxmlformats.org/officeDocument/2006/relationships" id="258" r:id="R6fbf711c73574ca6"/>
    <p:sldId xmlns:r="http://schemas.openxmlformats.org/officeDocument/2006/relationships" id="259" r:id="R429a4aaa62cb4264"/>
    <p:sldId xmlns:r="http://schemas.openxmlformats.org/officeDocument/2006/relationships" id="260" r:id="R28278f5b0a07442d"/>
    <p:sldId xmlns:r="http://schemas.openxmlformats.org/officeDocument/2006/relationships" id="261" r:id="Ra7e4885faff74975"/>
    <p:sldId xmlns:r="http://schemas.openxmlformats.org/officeDocument/2006/relationships" id="262" r:id="Raa0c83ff6b78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08c78491742c7" /><Relationship Type="http://schemas.openxmlformats.org/officeDocument/2006/relationships/slide" Target="/ppt/slides/slide1.xml" Id="R86c23362c60e4c46" /><Relationship Type="http://schemas.openxmlformats.org/officeDocument/2006/relationships/slide" Target="/ppt/slides/slide2.xml" Id="R782d558a260b4aa7" /><Relationship Type="http://schemas.openxmlformats.org/officeDocument/2006/relationships/slide" Target="/ppt/slides/slide3.xml" Id="R6fbf711c73574ca6" /><Relationship Type="http://schemas.openxmlformats.org/officeDocument/2006/relationships/slide" Target="/ppt/slides/slide4.xml" Id="R429a4aaa62cb4264" /><Relationship Type="http://schemas.openxmlformats.org/officeDocument/2006/relationships/slide" Target="/ppt/slides/slide5.xml" Id="R28278f5b0a07442d" /><Relationship Type="http://schemas.openxmlformats.org/officeDocument/2006/relationships/slide" Target="/ppt/slides/slide6.xml" Id="Ra7e4885faff74975" /><Relationship Type="http://schemas.openxmlformats.org/officeDocument/2006/relationships/slide" Target="/ppt/slides/slide7.xml" Id="Raa0c83ff6b78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3eff8335246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2b6f3ab7742e2" /><Relationship Type="http://schemas.openxmlformats.org/officeDocument/2006/relationships/theme" Target="/ppt/slideMasters/theme/theme1.xml" Id="R3263f0ad7d5f49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e2b6f3ab7742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131369e5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4eee17ff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438e290c8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172069b89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cccfd9cd944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e52be8e4a4f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2f95862ec48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BECHRI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BECHRI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BECHRI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BECHRI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BECHRI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BECHRI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2 321 163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12 305 645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BECHRI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BIRGER WILHELMSEN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WILHELMSEN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WILHELMSEN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BECHRI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979 731 612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BECHRI AS</a:t>
            </a:r>
          </a:p>
        </p:txBody>
      </p:sp>
    </p:spTree>
  </p:cSld>
  <p:clrMapOvr>
    <a:masterClrMapping xmlns:a="http://schemas.openxmlformats.org/drawingml/2006/main"/>
  </p:clrMapOvr>
</p:sld>
</file>