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7011a2cd024e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0ea88128df4566"/>
  </p:sldMasterIdLst>
  <p:sldIdLst>
    <p:sldId xmlns:r="http://schemas.openxmlformats.org/officeDocument/2006/relationships" id="256" r:id="Ra727894e0bcd4d0a"/>
    <p:sldId xmlns:r="http://schemas.openxmlformats.org/officeDocument/2006/relationships" id="257" r:id="R8937c12902bb438d"/>
    <p:sldId xmlns:r="http://schemas.openxmlformats.org/officeDocument/2006/relationships" id="258" r:id="R405bf2a8d7d948f6"/>
    <p:sldId xmlns:r="http://schemas.openxmlformats.org/officeDocument/2006/relationships" id="259" r:id="R00240b4407a64c51"/>
    <p:sldId xmlns:r="http://schemas.openxmlformats.org/officeDocument/2006/relationships" id="260" r:id="R397aa8c6b9a146a3"/>
    <p:sldId xmlns:r="http://schemas.openxmlformats.org/officeDocument/2006/relationships" id="261" r:id="Rc7a5c59d17d849a3"/>
    <p:sldId xmlns:r="http://schemas.openxmlformats.org/officeDocument/2006/relationships" id="262" r:id="Rcd1ded47ad2749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0ea88128df4566" /><Relationship Type="http://schemas.openxmlformats.org/officeDocument/2006/relationships/slide" Target="/ppt/slides/slide1.xml" Id="Ra727894e0bcd4d0a" /><Relationship Type="http://schemas.openxmlformats.org/officeDocument/2006/relationships/slide" Target="/ppt/slides/slide2.xml" Id="R8937c12902bb438d" /><Relationship Type="http://schemas.openxmlformats.org/officeDocument/2006/relationships/slide" Target="/ppt/slides/slide3.xml" Id="R405bf2a8d7d948f6" /><Relationship Type="http://schemas.openxmlformats.org/officeDocument/2006/relationships/slide" Target="/ppt/slides/slide4.xml" Id="R00240b4407a64c51" /><Relationship Type="http://schemas.openxmlformats.org/officeDocument/2006/relationships/slide" Target="/ppt/slides/slide5.xml" Id="R397aa8c6b9a146a3" /><Relationship Type="http://schemas.openxmlformats.org/officeDocument/2006/relationships/slide" Target="/ppt/slides/slide6.xml" Id="Rc7a5c59d17d849a3" /><Relationship Type="http://schemas.openxmlformats.org/officeDocument/2006/relationships/slide" Target="/ppt/slides/slide7.xml" Id="Rcd1ded47ad2749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e1d3858ea94d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b2d48bc3d4652" /><Relationship Type="http://schemas.openxmlformats.org/officeDocument/2006/relationships/theme" Target="/ppt/slideMasters/theme/theme1.xml" Id="Ra8515b52c3b240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eb2d48bc3d46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e91cbe4d944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5687f750a46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3915fa03e41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69b911e4d40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10b26fc0142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ed1ab0a8a49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d91963a1846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MUKAYA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MUKAYA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20 415 631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103 780 123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104 015 817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MYRANN MONJA WENAAS  –  99,2 %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LILLIAN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979 718 802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MUKAYA AS</a:t>
            </a:r>
          </a:p>
        </p:txBody>
      </p:sp>
    </p:spTree>
  </p:cSld>
  <p:clrMapOvr>
    <a:masterClrMapping xmlns:a="http://schemas.openxmlformats.org/drawingml/2006/main"/>
  </p:clrMapOvr>
</p:sld>
</file>