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27882e1f7d4e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6a4da83aee4338"/>
  </p:sldMasterIdLst>
  <p:sldIdLst>
    <p:sldId xmlns:r="http://schemas.openxmlformats.org/officeDocument/2006/relationships" id="256" r:id="R1213355eb07244e5"/>
    <p:sldId xmlns:r="http://schemas.openxmlformats.org/officeDocument/2006/relationships" id="257" r:id="R2390f53dcc734be2"/>
    <p:sldId xmlns:r="http://schemas.openxmlformats.org/officeDocument/2006/relationships" id="258" r:id="Ra31d069e3fbd4e24"/>
    <p:sldId xmlns:r="http://schemas.openxmlformats.org/officeDocument/2006/relationships" id="259" r:id="R82004c17418841ae"/>
    <p:sldId xmlns:r="http://schemas.openxmlformats.org/officeDocument/2006/relationships" id="260" r:id="R3f47342987394895"/>
    <p:sldId xmlns:r="http://schemas.openxmlformats.org/officeDocument/2006/relationships" id="261" r:id="Ref32fed8d83e40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a4da83aee4338" /><Relationship Type="http://schemas.openxmlformats.org/officeDocument/2006/relationships/slide" Target="/ppt/slides/slide1.xml" Id="R1213355eb07244e5" /><Relationship Type="http://schemas.openxmlformats.org/officeDocument/2006/relationships/slide" Target="/ppt/slides/slide2.xml" Id="R2390f53dcc734be2" /><Relationship Type="http://schemas.openxmlformats.org/officeDocument/2006/relationships/slide" Target="/ppt/slides/slide3.xml" Id="Ra31d069e3fbd4e24" /><Relationship Type="http://schemas.openxmlformats.org/officeDocument/2006/relationships/slide" Target="/ppt/slides/slide4.xml" Id="R82004c17418841ae" /><Relationship Type="http://schemas.openxmlformats.org/officeDocument/2006/relationships/slide" Target="/ppt/slides/slide5.xml" Id="R3f47342987394895" /><Relationship Type="http://schemas.openxmlformats.org/officeDocument/2006/relationships/slide" Target="/ppt/slides/slide6.xml" Id="Ref32fed8d83e40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f3352ec1f47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ed35edc5f4705" /><Relationship Type="http://schemas.openxmlformats.org/officeDocument/2006/relationships/theme" Target="/ppt/slideMasters/theme/theme1.xml" Id="R070a384c561a41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4ed35edc5f47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1cd1563294c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4d214cdb14e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1267f2cb44e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3cc867fcb4d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5c4a2ab5443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b8daa4f1140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MUKAYA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MUKAYA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MUKAYA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MUKAYA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MUKAYA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MUKAYA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979 718 802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MUKAYA AS</a:t>
            </a:r>
          </a:p>
        </p:txBody>
      </p:sp>
    </p:spTree>
  </p:cSld>
  <p:clrMapOvr>
    <a:masterClrMapping xmlns:a="http://schemas.openxmlformats.org/drawingml/2006/main"/>
  </p:clrMapOvr>
</p:sld>
</file>