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022a4ce5949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8f4964c204cbb"/>
  </p:sldMasterIdLst>
  <p:sldIdLst>
    <p:sldId xmlns:r="http://schemas.openxmlformats.org/officeDocument/2006/relationships" id="256" r:id="R3d6c638533ed40e9"/>
    <p:sldId xmlns:r="http://schemas.openxmlformats.org/officeDocument/2006/relationships" id="257" r:id="R743bc25bce3a4e61"/>
    <p:sldId xmlns:r="http://schemas.openxmlformats.org/officeDocument/2006/relationships" id="258" r:id="R11ea4d49206d4820"/>
    <p:sldId xmlns:r="http://schemas.openxmlformats.org/officeDocument/2006/relationships" id="259" r:id="R16ed8d9d05dc4a30"/>
    <p:sldId xmlns:r="http://schemas.openxmlformats.org/officeDocument/2006/relationships" id="260" r:id="Rd2364a05530d41f5"/>
    <p:sldId xmlns:r="http://schemas.openxmlformats.org/officeDocument/2006/relationships" id="261" r:id="Rfffa1ce09fa44adf"/>
    <p:sldId xmlns:r="http://schemas.openxmlformats.org/officeDocument/2006/relationships" id="262" r:id="Rd57c4b80c81f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8f4964c204cbb" /><Relationship Type="http://schemas.openxmlformats.org/officeDocument/2006/relationships/slide" Target="/ppt/slides/slide1.xml" Id="R3d6c638533ed40e9" /><Relationship Type="http://schemas.openxmlformats.org/officeDocument/2006/relationships/slide" Target="/ppt/slides/slide2.xml" Id="R743bc25bce3a4e61" /><Relationship Type="http://schemas.openxmlformats.org/officeDocument/2006/relationships/slide" Target="/ppt/slides/slide3.xml" Id="R11ea4d49206d4820" /><Relationship Type="http://schemas.openxmlformats.org/officeDocument/2006/relationships/slide" Target="/ppt/slides/slide4.xml" Id="R16ed8d9d05dc4a30" /><Relationship Type="http://schemas.openxmlformats.org/officeDocument/2006/relationships/slide" Target="/ppt/slides/slide5.xml" Id="Rd2364a05530d41f5" /><Relationship Type="http://schemas.openxmlformats.org/officeDocument/2006/relationships/slide" Target="/ppt/slides/slide6.xml" Id="Rfffa1ce09fa44adf" /><Relationship Type="http://schemas.openxmlformats.org/officeDocument/2006/relationships/slide" Target="/ppt/slides/slide7.xml" Id="Rd57c4b80c81f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61222cf5f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886258374f97" /><Relationship Type="http://schemas.openxmlformats.org/officeDocument/2006/relationships/theme" Target="/ppt/slideMasters/theme/theme1.xml" Id="R430c5ef137f3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c88625837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59b98801b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ef8c598bc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64d5a0301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4fbd68ba3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811f76747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564af65fa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d18c9553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