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8b8cc4771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bd337523c42a1"/>
  </p:sldMasterIdLst>
  <p:sldIdLst>
    <p:sldId xmlns:r="http://schemas.openxmlformats.org/officeDocument/2006/relationships" id="256" r:id="Rcf61ebcd674b4f66"/>
    <p:sldId xmlns:r="http://schemas.openxmlformats.org/officeDocument/2006/relationships" id="257" r:id="R384092399e1c43b9"/>
    <p:sldId xmlns:r="http://schemas.openxmlformats.org/officeDocument/2006/relationships" id="258" r:id="R53e7892d7342490f"/>
    <p:sldId xmlns:r="http://schemas.openxmlformats.org/officeDocument/2006/relationships" id="259" r:id="Rabe1d5ed675b47ea"/>
    <p:sldId xmlns:r="http://schemas.openxmlformats.org/officeDocument/2006/relationships" id="260" r:id="Rca3d682bf35d49b5"/>
    <p:sldId xmlns:r="http://schemas.openxmlformats.org/officeDocument/2006/relationships" id="261" r:id="R844390a7a65f4584"/>
    <p:sldId xmlns:r="http://schemas.openxmlformats.org/officeDocument/2006/relationships" id="262" r:id="Ra39d2fad6c21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bd337523c42a1" /><Relationship Type="http://schemas.openxmlformats.org/officeDocument/2006/relationships/slide" Target="/ppt/slides/slide1.xml" Id="Rcf61ebcd674b4f66" /><Relationship Type="http://schemas.openxmlformats.org/officeDocument/2006/relationships/slide" Target="/ppt/slides/slide2.xml" Id="R384092399e1c43b9" /><Relationship Type="http://schemas.openxmlformats.org/officeDocument/2006/relationships/slide" Target="/ppt/slides/slide3.xml" Id="R53e7892d7342490f" /><Relationship Type="http://schemas.openxmlformats.org/officeDocument/2006/relationships/slide" Target="/ppt/slides/slide4.xml" Id="Rabe1d5ed675b47ea" /><Relationship Type="http://schemas.openxmlformats.org/officeDocument/2006/relationships/slide" Target="/ppt/slides/slide5.xml" Id="Rca3d682bf35d49b5" /><Relationship Type="http://schemas.openxmlformats.org/officeDocument/2006/relationships/slide" Target="/ppt/slides/slide6.xml" Id="R844390a7a65f4584" /><Relationship Type="http://schemas.openxmlformats.org/officeDocument/2006/relationships/slide" Target="/ppt/slides/slide7.xml" Id="Ra39d2fad6c21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f7239269c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925dfc8f4dc5" /><Relationship Type="http://schemas.openxmlformats.org/officeDocument/2006/relationships/theme" Target="/ppt/slideMasters/theme/theme1.xml" Id="R1b9db477f147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c925dfc8f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38fee25a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4397b76e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4fb76c95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17fba47e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3dd36701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ae58707b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23bffa5a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