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7a272966c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3f0053dab46c2"/>
  </p:sldMasterIdLst>
  <p:sldIdLst>
    <p:sldId xmlns:r="http://schemas.openxmlformats.org/officeDocument/2006/relationships" id="256" r:id="R5d6b2cdf408945dd"/>
    <p:sldId xmlns:r="http://schemas.openxmlformats.org/officeDocument/2006/relationships" id="257" r:id="Rc095ceca1b7641cd"/>
    <p:sldId xmlns:r="http://schemas.openxmlformats.org/officeDocument/2006/relationships" id="258" r:id="R9b33af3e1a834543"/>
    <p:sldId xmlns:r="http://schemas.openxmlformats.org/officeDocument/2006/relationships" id="259" r:id="Rb7fb28faa8c94b8c"/>
    <p:sldId xmlns:r="http://schemas.openxmlformats.org/officeDocument/2006/relationships" id="260" r:id="R581e465cea944d02"/>
    <p:sldId xmlns:r="http://schemas.openxmlformats.org/officeDocument/2006/relationships" id="261" r:id="R3317cb90e1a44c5a"/>
    <p:sldId xmlns:r="http://schemas.openxmlformats.org/officeDocument/2006/relationships" id="262" r:id="Rfd205b6d6ec1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3f0053dab46c2" /><Relationship Type="http://schemas.openxmlformats.org/officeDocument/2006/relationships/slide" Target="/ppt/slides/slide1.xml" Id="R5d6b2cdf408945dd" /><Relationship Type="http://schemas.openxmlformats.org/officeDocument/2006/relationships/slide" Target="/ppt/slides/slide2.xml" Id="Rc095ceca1b7641cd" /><Relationship Type="http://schemas.openxmlformats.org/officeDocument/2006/relationships/slide" Target="/ppt/slides/slide3.xml" Id="R9b33af3e1a834543" /><Relationship Type="http://schemas.openxmlformats.org/officeDocument/2006/relationships/slide" Target="/ppt/slides/slide4.xml" Id="Rb7fb28faa8c94b8c" /><Relationship Type="http://schemas.openxmlformats.org/officeDocument/2006/relationships/slide" Target="/ppt/slides/slide5.xml" Id="R581e465cea944d02" /><Relationship Type="http://schemas.openxmlformats.org/officeDocument/2006/relationships/slide" Target="/ppt/slides/slide6.xml" Id="R3317cb90e1a44c5a" /><Relationship Type="http://schemas.openxmlformats.org/officeDocument/2006/relationships/slide" Target="/ppt/slides/slide7.xml" Id="Rfd205b6d6ec1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cff2884cc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97e68e914085" /><Relationship Type="http://schemas.openxmlformats.org/officeDocument/2006/relationships/theme" Target="/ppt/slideMasters/theme/theme1.xml" Id="R4632936183b0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f97e68e91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98d13d0d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094f5ded0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d35e7081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861e6b33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b06bfc1c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03d6584d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3e4bcc3c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STRANDEN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GLOBAL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33 824 199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7 703 623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11 102 931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22 100 984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HALLVARD THOMASSEN LYNGØY  –  71,8 %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THOMASSEN  –  28,2 %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joker.lovund@joker.no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979 634 021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