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d396db7d54f400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b39076fc3e94243"/>
  </p:sldMasterIdLst>
  <p:sldIdLst>
    <p:sldId xmlns:r="http://schemas.openxmlformats.org/officeDocument/2006/relationships" id="256" r:id="R9ff2b135d89c4dbd"/>
    <p:sldId xmlns:r="http://schemas.openxmlformats.org/officeDocument/2006/relationships" id="257" r:id="Ra49baa2328dd4219"/>
    <p:sldId xmlns:r="http://schemas.openxmlformats.org/officeDocument/2006/relationships" id="258" r:id="R91a6bbec71314d89"/>
    <p:sldId xmlns:r="http://schemas.openxmlformats.org/officeDocument/2006/relationships" id="259" r:id="Rea02e30f84424ad3"/>
    <p:sldId xmlns:r="http://schemas.openxmlformats.org/officeDocument/2006/relationships" id="260" r:id="Rd3085a2d6cb64130"/>
    <p:sldId xmlns:r="http://schemas.openxmlformats.org/officeDocument/2006/relationships" id="261" r:id="Rc70e84cb8cff421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39076fc3e94243" /><Relationship Type="http://schemas.openxmlformats.org/officeDocument/2006/relationships/slide" Target="/ppt/slides/slide1.xml" Id="R9ff2b135d89c4dbd" /><Relationship Type="http://schemas.openxmlformats.org/officeDocument/2006/relationships/slide" Target="/ppt/slides/slide2.xml" Id="Ra49baa2328dd4219" /><Relationship Type="http://schemas.openxmlformats.org/officeDocument/2006/relationships/slide" Target="/ppt/slides/slide3.xml" Id="R91a6bbec71314d89" /><Relationship Type="http://schemas.openxmlformats.org/officeDocument/2006/relationships/slide" Target="/ppt/slides/slide4.xml" Id="Rea02e30f84424ad3" /><Relationship Type="http://schemas.openxmlformats.org/officeDocument/2006/relationships/slide" Target="/ppt/slides/slide5.xml" Id="Rd3085a2d6cb64130" /><Relationship Type="http://schemas.openxmlformats.org/officeDocument/2006/relationships/slide" Target="/ppt/slides/slide6.xml" Id="Rc70e84cb8cff421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23d523d0dcd412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dda537e9134cb7" /><Relationship Type="http://schemas.openxmlformats.org/officeDocument/2006/relationships/theme" Target="/ppt/slideMasters/theme/theme1.xml" Id="R7cf8d3fedaa1441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0dda537e9134cb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588dc655ea4f0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4a00df3b9b4ee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a8fe9499e8423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dce4fdd32a4a1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3fd9fd1f464cf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0a077c991a4d3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STRANDEN GLOBAL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STRANDEN GLOBAL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STRANDEN GLOBAL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STRANDEN GLOBAL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STRANDEN GLOBAL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STRANDEN GLOBAL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Lundvollveien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8764 Lovund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75 09 45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joker.lovund@joker.no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979 634 021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STRANDEN GLOBAL AS</a:t>
            </a:r>
          </a:p>
        </p:txBody>
      </p:sp>
    </p:spTree>
  </p:cSld>
  <p:clrMapOvr>
    <a:masterClrMapping xmlns:a="http://schemas.openxmlformats.org/drawingml/2006/main"/>
  </p:clrMapOvr>
</p:sld>
</file>