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0ad32aeea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e3ee080ec4222"/>
  </p:sldMasterIdLst>
  <p:sldIdLst>
    <p:sldId xmlns:r="http://schemas.openxmlformats.org/officeDocument/2006/relationships" id="256" r:id="R87ab9ccdc6db4883"/>
    <p:sldId xmlns:r="http://schemas.openxmlformats.org/officeDocument/2006/relationships" id="257" r:id="Rd5a89b431002411b"/>
    <p:sldId xmlns:r="http://schemas.openxmlformats.org/officeDocument/2006/relationships" id="258" r:id="Rafd178676a54436c"/>
    <p:sldId xmlns:r="http://schemas.openxmlformats.org/officeDocument/2006/relationships" id="259" r:id="Rc26b76aa5aa647bd"/>
    <p:sldId xmlns:r="http://schemas.openxmlformats.org/officeDocument/2006/relationships" id="260" r:id="Ref8be15a07414d1c"/>
    <p:sldId xmlns:r="http://schemas.openxmlformats.org/officeDocument/2006/relationships" id="261" r:id="Rf7eb196fa8454b3a"/>
    <p:sldId xmlns:r="http://schemas.openxmlformats.org/officeDocument/2006/relationships" id="262" r:id="Ra17c51081b69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e3ee080ec4222" /><Relationship Type="http://schemas.openxmlformats.org/officeDocument/2006/relationships/slide" Target="/ppt/slides/slide1.xml" Id="R87ab9ccdc6db4883" /><Relationship Type="http://schemas.openxmlformats.org/officeDocument/2006/relationships/slide" Target="/ppt/slides/slide2.xml" Id="Rd5a89b431002411b" /><Relationship Type="http://schemas.openxmlformats.org/officeDocument/2006/relationships/slide" Target="/ppt/slides/slide3.xml" Id="Rafd178676a54436c" /><Relationship Type="http://schemas.openxmlformats.org/officeDocument/2006/relationships/slide" Target="/ppt/slides/slide4.xml" Id="Rc26b76aa5aa647bd" /><Relationship Type="http://schemas.openxmlformats.org/officeDocument/2006/relationships/slide" Target="/ppt/slides/slide5.xml" Id="Ref8be15a07414d1c" /><Relationship Type="http://schemas.openxmlformats.org/officeDocument/2006/relationships/slide" Target="/ppt/slides/slide6.xml" Id="Rf7eb196fa8454b3a" /><Relationship Type="http://schemas.openxmlformats.org/officeDocument/2006/relationships/slide" Target="/ppt/slides/slide7.xml" Id="Ra17c51081b69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363d00ced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88d1de044a85" /><Relationship Type="http://schemas.openxmlformats.org/officeDocument/2006/relationships/theme" Target="/ppt/slideMasters/theme/theme1.xml" Id="R6978239f4984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a88d1de04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553b5b5c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5ef4aa8646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d5256bd4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440b96f0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f85bef96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f6d1991f4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82e0bf339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