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f1f3bbba6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a4e10d542d4758"/>
  </p:sldMasterIdLst>
  <p:sldIdLst>
    <p:sldId xmlns:r="http://schemas.openxmlformats.org/officeDocument/2006/relationships" id="256" r:id="R00dc182fd1ff48d5"/>
    <p:sldId xmlns:r="http://schemas.openxmlformats.org/officeDocument/2006/relationships" id="257" r:id="R6d474757fcd24207"/>
    <p:sldId xmlns:r="http://schemas.openxmlformats.org/officeDocument/2006/relationships" id="258" r:id="R90927077aa5b4fb5"/>
    <p:sldId xmlns:r="http://schemas.openxmlformats.org/officeDocument/2006/relationships" id="259" r:id="Rda03e92131274f0e"/>
    <p:sldId xmlns:r="http://schemas.openxmlformats.org/officeDocument/2006/relationships" id="260" r:id="R57e250d9735e43c0"/>
    <p:sldId xmlns:r="http://schemas.openxmlformats.org/officeDocument/2006/relationships" id="261" r:id="R7ab92ae1ac31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4e10d542d4758" /><Relationship Type="http://schemas.openxmlformats.org/officeDocument/2006/relationships/slide" Target="/ppt/slides/slide1.xml" Id="R00dc182fd1ff48d5" /><Relationship Type="http://schemas.openxmlformats.org/officeDocument/2006/relationships/slide" Target="/ppt/slides/slide2.xml" Id="R6d474757fcd24207" /><Relationship Type="http://schemas.openxmlformats.org/officeDocument/2006/relationships/slide" Target="/ppt/slides/slide3.xml" Id="R90927077aa5b4fb5" /><Relationship Type="http://schemas.openxmlformats.org/officeDocument/2006/relationships/slide" Target="/ppt/slides/slide4.xml" Id="Rda03e92131274f0e" /><Relationship Type="http://schemas.openxmlformats.org/officeDocument/2006/relationships/slide" Target="/ppt/slides/slide5.xml" Id="R57e250d9735e43c0" /><Relationship Type="http://schemas.openxmlformats.org/officeDocument/2006/relationships/slide" Target="/ppt/slides/slide6.xml" Id="R7ab92ae1ac31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174f50a224f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55108ffb44c5d" /><Relationship Type="http://schemas.openxmlformats.org/officeDocument/2006/relationships/theme" Target="/ppt/slideMasters/theme/theme1.xml" Id="Re5fb781b781746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55108ffb4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7a7e3578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b6773da3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90d5680df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f51cfd69b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6d71054e3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b054102c4d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www.statement.no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979 607 008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