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a641cc34d34d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d7d5f63894c7a"/>
  </p:sldMasterIdLst>
  <p:sldIdLst>
    <p:sldId xmlns:r="http://schemas.openxmlformats.org/officeDocument/2006/relationships" id="256" r:id="R8310d1fc0c6a447d"/>
    <p:sldId xmlns:r="http://schemas.openxmlformats.org/officeDocument/2006/relationships" id="257" r:id="R79021479fc3a4816"/>
    <p:sldId xmlns:r="http://schemas.openxmlformats.org/officeDocument/2006/relationships" id="258" r:id="Rbe450816d52347d2"/>
    <p:sldId xmlns:r="http://schemas.openxmlformats.org/officeDocument/2006/relationships" id="259" r:id="R8613739846394512"/>
    <p:sldId xmlns:r="http://schemas.openxmlformats.org/officeDocument/2006/relationships" id="260" r:id="R3dfae6c4bad740b9"/>
    <p:sldId xmlns:r="http://schemas.openxmlformats.org/officeDocument/2006/relationships" id="261" r:id="Rad0c88419f8b41a3"/>
    <p:sldId xmlns:r="http://schemas.openxmlformats.org/officeDocument/2006/relationships" id="262" r:id="R7fa7c5925393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d7d5f63894c7a" /><Relationship Type="http://schemas.openxmlformats.org/officeDocument/2006/relationships/slide" Target="/ppt/slides/slide1.xml" Id="R8310d1fc0c6a447d" /><Relationship Type="http://schemas.openxmlformats.org/officeDocument/2006/relationships/slide" Target="/ppt/slides/slide2.xml" Id="R79021479fc3a4816" /><Relationship Type="http://schemas.openxmlformats.org/officeDocument/2006/relationships/slide" Target="/ppt/slides/slide3.xml" Id="Rbe450816d52347d2" /><Relationship Type="http://schemas.openxmlformats.org/officeDocument/2006/relationships/slide" Target="/ppt/slides/slide4.xml" Id="R8613739846394512" /><Relationship Type="http://schemas.openxmlformats.org/officeDocument/2006/relationships/slide" Target="/ppt/slides/slide5.xml" Id="R3dfae6c4bad740b9" /><Relationship Type="http://schemas.openxmlformats.org/officeDocument/2006/relationships/slide" Target="/ppt/slides/slide6.xml" Id="Rad0c88419f8b41a3" /><Relationship Type="http://schemas.openxmlformats.org/officeDocument/2006/relationships/slide" Target="/ppt/slides/slide7.xml" Id="R7fa7c5925393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19962cc7841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211155507436b" /><Relationship Type="http://schemas.openxmlformats.org/officeDocument/2006/relationships/theme" Target="/ppt/slideMasters/theme/theme1.xml" Id="Rd7a33eb9749e4b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d211155507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5577e1886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3e55daafe49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5708bf9bb4a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b31b687da46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d7502569141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4d5d9cf3145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ece8a531d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111 715 290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14 185 185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13 593 050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55 287 520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HANEVOLD ALEXANDER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NINA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JALVING RUNE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LINNERUD ODD HUGO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979 605 994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