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d94527157149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b82838d9074db3"/>
  </p:sldMasterIdLst>
  <p:sldIdLst>
    <p:sldId xmlns:r="http://schemas.openxmlformats.org/officeDocument/2006/relationships" id="256" r:id="Re730c83296cb4607"/>
    <p:sldId xmlns:r="http://schemas.openxmlformats.org/officeDocument/2006/relationships" id="257" r:id="R958a6e7cce6b4afb"/>
    <p:sldId xmlns:r="http://schemas.openxmlformats.org/officeDocument/2006/relationships" id="258" r:id="R22f0758f386241dc"/>
    <p:sldId xmlns:r="http://schemas.openxmlformats.org/officeDocument/2006/relationships" id="259" r:id="R8180d9e6bd8245c9"/>
    <p:sldId xmlns:r="http://schemas.openxmlformats.org/officeDocument/2006/relationships" id="260" r:id="Rb90d9e3b92f14ac8"/>
    <p:sldId xmlns:r="http://schemas.openxmlformats.org/officeDocument/2006/relationships" id="261" r:id="R15e2c0fbf97d461e"/>
    <p:sldId xmlns:r="http://schemas.openxmlformats.org/officeDocument/2006/relationships" id="262" r:id="R7cfd1a9552f94a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b82838d9074db3" /><Relationship Type="http://schemas.openxmlformats.org/officeDocument/2006/relationships/slide" Target="/ppt/slides/slide1.xml" Id="Re730c83296cb4607" /><Relationship Type="http://schemas.openxmlformats.org/officeDocument/2006/relationships/slide" Target="/ppt/slides/slide2.xml" Id="R958a6e7cce6b4afb" /><Relationship Type="http://schemas.openxmlformats.org/officeDocument/2006/relationships/slide" Target="/ppt/slides/slide3.xml" Id="R22f0758f386241dc" /><Relationship Type="http://schemas.openxmlformats.org/officeDocument/2006/relationships/slide" Target="/ppt/slides/slide4.xml" Id="R8180d9e6bd8245c9" /><Relationship Type="http://schemas.openxmlformats.org/officeDocument/2006/relationships/slide" Target="/ppt/slides/slide5.xml" Id="Rb90d9e3b92f14ac8" /><Relationship Type="http://schemas.openxmlformats.org/officeDocument/2006/relationships/slide" Target="/ppt/slides/slide6.xml" Id="R15e2c0fbf97d461e" /><Relationship Type="http://schemas.openxmlformats.org/officeDocument/2006/relationships/slide" Target="/ppt/slides/slide7.xml" Id="R7cfd1a9552f94a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b9f888fc4a49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de9aaf0f7447f" /><Relationship Type="http://schemas.openxmlformats.org/officeDocument/2006/relationships/theme" Target="/ppt/slideMasters/theme/theme1.xml" Id="Ra297ef5bcea141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bde9aaf0f744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4903faac945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603967de04e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d2602b24c4e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e0a9dec3643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79efca64243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5b181f2d44f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37605795741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GJELSTEN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1 400 968 000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1 248 152 000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1 234 884 000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3 040 296 000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3 818 257 000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GJELSTEN INGRID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GJELSTEN BJØRN RUNE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05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mail@gjelsten.no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979 580 193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