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bb5777d3e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b0d09537d4a16"/>
  </p:sldMasterIdLst>
  <p:sldIdLst>
    <p:sldId xmlns:r="http://schemas.openxmlformats.org/officeDocument/2006/relationships" id="256" r:id="R726d85d9e2a044b1"/>
    <p:sldId xmlns:r="http://schemas.openxmlformats.org/officeDocument/2006/relationships" id="257" r:id="Rb5ce6950c70b4168"/>
    <p:sldId xmlns:r="http://schemas.openxmlformats.org/officeDocument/2006/relationships" id="258" r:id="R1b473e869b8241f5"/>
    <p:sldId xmlns:r="http://schemas.openxmlformats.org/officeDocument/2006/relationships" id="259" r:id="R5db98691851d4ea5"/>
    <p:sldId xmlns:r="http://schemas.openxmlformats.org/officeDocument/2006/relationships" id="260" r:id="Rd5de43bd284d406c"/>
    <p:sldId xmlns:r="http://schemas.openxmlformats.org/officeDocument/2006/relationships" id="261" r:id="R3445f12aaf20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b0d09537d4a16" /><Relationship Type="http://schemas.openxmlformats.org/officeDocument/2006/relationships/slide" Target="/ppt/slides/slide1.xml" Id="R726d85d9e2a044b1" /><Relationship Type="http://schemas.openxmlformats.org/officeDocument/2006/relationships/slide" Target="/ppt/slides/slide2.xml" Id="Rb5ce6950c70b4168" /><Relationship Type="http://schemas.openxmlformats.org/officeDocument/2006/relationships/slide" Target="/ppt/slides/slide3.xml" Id="R1b473e869b8241f5" /><Relationship Type="http://schemas.openxmlformats.org/officeDocument/2006/relationships/slide" Target="/ppt/slides/slide4.xml" Id="R5db98691851d4ea5" /><Relationship Type="http://schemas.openxmlformats.org/officeDocument/2006/relationships/slide" Target="/ppt/slides/slide5.xml" Id="Rd5de43bd284d406c" /><Relationship Type="http://schemas.openxmlformats.org/officeDocument/2006/relationships/slide" Target="/ppt/slides/slide6.xml" Id="R3445f12aaf20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87a302166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68eab6d144c40" /><Relationship Type="http://schemas.openxmlformats.org/officeDocument/2006/relationships/theme" Target="/ppt/slideMasters/theme/theme1.xml" Id="Rcaa3eb2c0620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68eab6d14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342f7c54a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a9ec3d825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cf1ef913b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6b088c12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5c2240781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e25d45164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GJELSTEN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mail@gjelsten.no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979 580 193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