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627de510c845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c3153933134eb9"/>
  </p:sldMasterIdLst>
  <p:sldIdLst>
    <p:sldId xmlns:r="http://schemas.openxmlformats.org/officeDocument/2006/relationships" id="256" r:id="R078a5b03ab8f4372"/>
    <p:sldId xmlns:r="http://schemas.openxmlformats.org/officeDocument/2006/relationships" id="257" r:id="R6e8cb24457c64b7e"/>
    <p:sldId xmlns:r="http://schemas.openxmlformats.org/officeDocument/2006/relationships" id="258" r:id="Rb52dc6fb9b014697"/>
    <p:sldId xmlns:r="http://schemas.openxmlformats.org/officeDocument/2006/relationships" id="259" r:id="R696c62aa9221469b"/>
    <p:sldId xmlns:r="http://schemas.openxmlformats.org/officeDocument/2006/relationships" id="260" r:id="R1d5641f919dd4b8e"/>
    <p:sldId xmlns:r="http://schemas.openxmlformats.org/officeDocument/2006/relationships" id="261" r:id="Rf81c15fa088e46bb"/>
    <p:sldId xmlns:r="http://schemas.openxmlformats.org/officeDocument/2006/relationships" id="262" r:id="R4fd30f892b584a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c3153933134eb9" /><Relationship Type="http://schemas.openxmlformats.org/officeDocument/2006/relationships/slide" Target="/ppt/slides/slide1.xml" Id="R078a5b03ab8f4372" /><Relationship Type="http://schemas.openxmlformats.org/officeDocument/2006/relationships/slide" Target="/ppt/slides/slide2.xml" Id="R6e8cb24457c64b7e" /><Relationship Type="http://schemas.openxmlformats.org/officeDocument/2006/relationships/slide" Target="/ppt/slides/slide3.xml" Id="Rb52dc6fb9b014697" /><Relationship Type="http://schemas.openxmlformats.org/officeDocument/2006/relationships/slide" Target="/ppt/slides/slide4.xml" Id="R696c62aa9221469b" /><Relationship Type="http://schemas.openxmlformats.org/officeDocument/2006/relationships/slide" Target="/ppt/slides/slide5.xml" Id="R1d5641f919dd4b8e" /><Relationship Type="http://schemas.openxmlformats.org/officeDocument/2006/relationships/slide" Target="/ppt/slides/slide6.xml" Id="Rf81c15fa088e46bb" /><Relationship Type="http://schemas.openxmlformats.org/officeDocument/2006/relationships/slide" Target="/ppt/slides/slide7.xml" Id="R4fd30f892b584a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f2468f123147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6b221b8e04f24" /><Relationship Type="http://schemas.openxmlformats.org/officeDocument/2006/relationships/theme" Target="/ppt/slideMasters/theme/theme1.xml" Id="Rd5586e0a616d4f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96b221b8e04f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567d2ca6e4c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8ee358eb840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f838663354e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8f8458a1847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ef6bbc77148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1b329e2e845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4810e24a243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EIKA KAPITALFORVALTNING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KAPITALFORVALTNING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642 396 000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158 443 000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131 333 000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83 119 000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477 026 000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979 561 261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KAPITALFORVALTNING AS</a:t>
            </a:r>
          </a:p>
        </p:txBody>
      </p:sp>
    </p:spTree>
  </p:cSld>
  <p:clrMapOvr>
    <a:masterClrMapping xmlns:a="http://schemas.openxmlformats.org/drawingml/2006/main"/>
  </p:clrMapOvr>
</p:sld>
</file>