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92af7acbc043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9423096e2a4259"/>
  </p:sldMasterIdLst>
  <p:sldIdLst>
    <p:sldId xmlns:r="http://schemas.openxmlformats.org/officeDocument/2006/relationships" id="256" r:id="R51e47459c4804563"/>
    <p:sldId xmlns:r="http://schemas.openxmlformats.org/officeDocument/2006/relationships" id="257" r:id="R7bfa3a517ef7448a"/>
    <p:sldId xmlns:r="http://schemas.openxmlformats.org/officeDocument/2006/relationships" id="258" r:id="Rf220d4fbf381499d"/>
    <p:sldId xmlns:r="http://schemas.openxmlformats.org/officeDocument/2006/relationships" id="259" r:id="R4a535d27a47449ec"/>
    <p:sldId xmlns:r="http://schemas.openxmlformats.org/officeDocument/2006/relationships" id="260" r:id="R1347a551cb224c68"/>
    <p:sldId xmlns:r="http://schemas.openxmlformats.org/officeDocument/2006/relationships" id="261" r:id="R8f3918a7ca5443d9"/>
    <p:sldId xmlns:r="http://schemas.openxmlformats.org/officeDocument/2006/relationships" id="262" r:id="Re248bf6f27b748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9423096e2a4259" /><Relationship Type="http://schemas.openxmlformats.org/officeDocument/2006/relationships/slide" Target="/ppt/slides/slide1.xml" Id="R51e47459c4804563" /><Relationship Type="http://schemas.openxmlformats.org/officeDocument/2006/relationships/slide" Target="/ppt/slides/slide2.xml" Id="R7bfa3a517ef7448a" /><Relationship Type="http://schemas.openxmlformats.org/officeDocument/2006/relationships/slide" Target="/ppt/slides/slide3.xml" Id="Rf220d4fbf381499d" /><Relationship Type="http://schemas.openxmlformats.org/officeDocument/2006/relationships/slide" Target="/ppt/slides/slide4.xml" Id="R4a535d27a47449ec" /><Relationship Type="http://schemas.openxmlformats.org/officeDocument/2006/relationships/slide" Target="/ppt/slides/slide5.xml" Id="R1347a551cb224c68" /><Relationship Type="http://schemas.openxmlformats.org/officeDocument/2006/relationships/slide" Target="/ppt/slides/slide6.xml" Id="R8f3918a7ca5443d9" /><Relationship Type="http://schemas.openxmlformats.org/officeDocument/2006/relationships/slide" Target="/ppt/slides/slide7.xml" Id="Re248bf6f27b748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ff08be56bb41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b8ef096be4547" /><Relationship Type="http://schemas.openxmlformats.org/officeDocument/2006/relationships/theme" Target="/ppt/slideMasters/theme/theme1.xml" Id="Rbe9f26a896c343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2b8ef096be45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fb39ef2c54f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b0ad0ae87c4a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6666803a754c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e1196f2fe41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2c8c30b4b4d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3786dd4c9f42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ed98b90e9b40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SIGMA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SIGMA REGNSKAP AS ble etablert [år] og holder til i Bjørkelangen.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14 940 618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1 918 018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1 596 016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1 636 422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7 379 487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ZOLU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1940 Bjørkelangen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85 42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979 558 929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SIGMA REGNSKAP AS</a:t>
            </a:r>
          </a:p>
        </p:txBody>
      </p:sp>
    </p:spTree>
  </p:cSld>
  <p:clrMapOvr>
    <a:masterClrMapping xmlns:a="http://schemas.openxmlformats.org/drawingml/2006/main"/>
  </p:clrMapOvr>
</p:sld>
</file>