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266b085d6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124f9f949465c"/>
  </p:sldMasterIdLst>
  <p:sldIdLst>
    <p:sldId xmlns:r="http://schemas.openxmlformats.org/officeDocument/2006/relationships" id="256" r:id="R4ea5294f5e374b26"/>
    <p:sldId xmlns:r="http://schemas.openxmlformats.org/officeDocument/2006/relationships" id="257" r:id="R0da551756f5c42aa"/>
    <p:sldId xmlns:r="http://schemas.openxmlformats.org/officeDocument/2006/relationships" id="258" r:id="R065cdf2bff7c4e64"/>
    <p:sldId xmlns:r="http://schemas.openxmlformats.org/officeDocument/2006/relationships" id="259" r:id="R9b3284606b8546b0"/>
    <p:sldId xmlns:r="http://schemas.openxmlformats.org/officeDocument/2006/relationships" id="260" r:id="R5cb475b626134bee"/>
    <p:sldId xmlns:r="http://schemas.openxmlformats.org/officeDocument/2006/relationships" id="261" r:id="R95a7d5c3ddf6477e"/>
    <p:sldId xmlns:r="http://schemas.openxmlformats.org/officeDocument/2006/relationships" id="262" r:id="R4bc283fcf63d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124f9f949465c" /><Relationship Type="http://schemas.openxmlformats.org/officeDocument/2006/relationships/slide" Target="/ppt/slides/slide1.xml" Id="R4ea5294f5e374b26" /><Relationship Type="http://schemas.openxmlformats.org/officeDocument/2006/relationships/slide" Target="/ppt/slides/slide2.xml" Id="R0da551756f5c42aa" /><Relationship Type="http://schemas.openxmlformats.org/officeDocument/2006/relationships/slide" Target="/ppt/slides/slide3.xml" Id="R065cdf2bff7c4e64" /><Relationship Type="http://schemas.openxmlformats.org/officeDocument/2006/relationships/slide" Target="/ppt/slides/slide4.xml" Id="R9b3284606b8546b0" /><Relationship Type="http://schemas.openxmlformats.org/officeDocument/2006/relationships/slide" Target="/ppt/slides/slide5.xml" Id="R5cb475b626134bee" /><Relationship Type="http://schemas.openxmlformats.org/officeDocument/2006/relationships/slide" Target="/ppt/slides/slide6.xml" Id="R95a7d5c3ddf6477e" /><Relationship Type="http://schemas.openxmlformats.org/officeDocument/2006/relationships/slide" Target="/ppt/slides/slide7.xml" Id="R4bc283fcf63d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c2dc15aa3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2a1b0f4bf490c" /><Relationship Type="http://schemas.openxmlformats.org/officeDocument/2006/relationships/theme" Target="/ppt/slideMasters/theme/theme1.xml" Id="Rba6dc2d4c7da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2a1b0f4bf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cb6a8919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efddd3376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3391bd6ba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21605e59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47a545d6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55ac1e1e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a76f8fdb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