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a319763d2743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2917f2ed7f4f86"/>
  </p:sldMasterIdLst>
  <p:sldIdLst>
    <p:sldId xmlns:r="http://schemas.openxmlformats.org/officeDocument/2006/relationships" id="256" r:id="Rf9f295b3943740dc"/>
    <p:sldId xmlns:r="http://schemas.openxmlformats.org/officeDocument/2006/relationships" id="257" r:id="Rb8306b1260b14601"/>
    <p:sldId xmlns:r="http://schemas.openxmlformats.org/officeDocument/2006/relationships" id="258" r:id="R702eeb91d9984422"/>
    <p:sldId xmlns:r="http://schemas.openxmlformats.org/officeDocument/2006/relationships" id="259" r:id="R4df73cc583e943d4"/>
    <p:sldId xmlns:r="http://schemas.openxmlformats.org/officeDocument/2006/relationships" id="260" r:id="Rddc0e4de9d604190"/>
    <p:sldId xmlns:r="http://schemas.openxmlformats.org/officeDocument/2006/relationships" id="261" r:id="R9756bace68e04e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917f2ed7f4f86" /><Relationship Type="http://schemas.openxmlformats.org/officeDocument/2006/relationships/slide" Target="/ppt/slides/slide1.xml" Id="Rf9f295b3943740dc" /><Relationship Type="http://schemas.openxmlformats.org/officeDocument/2006/relationships/slide" Target="/ppt/slides/slide2.xml" Id="Rb8306b1260b14601" /><Relationship Type="http://schemas.openxmlformats.org/officeDocument/2006/relationships/slide" Target="/ppt/slides/slide3.xml" Id="R702eeb91d9984422" /><Relationship Type="http://schemas.openxmlformats.org/officeDocument/2006/relationships/slide" Target="/ppt/slides/slide4.xml" Id="R4df73cc583e943d4" /><Relationship Type="http://schemas.openxmlformats.org/officeDocument/2006/relationships/slide" Target="/ppt/slides/slide5.xml" Id="Rddc0e4de9d604190" /><Relationship Type="http://schemas.openxmlformats.org/officeDocument/2006/relationships/slide" Target="/ppt/slides/slide6.xml" Id="R9756bace68e04e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621258dd14e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a9327f66e4b24" /><Relationship Type="http://schemas.openxmlformats.org/officeDocument/2006/relationships/theme" Target="/ppt/slideMasters/theme/theme1.xml" Id="Rc2099da3586949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9a9327f66e4b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70253cb2a4c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3fc5c395748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738dfac7044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8d469ad53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d39dfe7634c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89eb96f5c46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INVESTERINGSGEORG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Høgsetvegen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979 558 805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