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948ec116184f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5b99bb543943b6"/>
  </p:sldMasterIdLst>
  <p:sldIdLst>
    <p:sldId xmlns:r="http://schemas.openxmlformats.org/officeDocument/2006/relationships" id="256" r:id="Re0fb6b25cfbb45a1"/>
    <p:sldId xmlns:r="http://schemas.openxmlformats.org/officeDocument/2006/relationships" id="257" r:id="R6fcee0789d134606"/>
    <p:sldId xmlns:r="http://schemas.openxmlformats.org/officeDocument/2006/relationships" id="258" r:id="Re157dae09a5f4642"/>
    <p:sldId xmlns:r="http://schemas.openxmlformats.org/officeDocument/2006/relationships" id="259" r:id="Recc919f5ed13473b"/>
    <p:sldId xmlns:r="http://schemas.openxmlformats.org/officeDocument/2006/relationships" id="260" r:id="Rfdcdb57e88514a6a"/>
    <p:sldId xmlns:r="http://schemas.openxmlformats.org/officeDocument/2006/relationships" id="261" r:id="R36409fdd623641b8"/>
    <p:sldId xmlns:r="http://schemas.openxmlformats.org/officeDocument/2006/relationships" id="262" r:id="R512656ba75e241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5b99bb543943b6" /><Relationship Type="http://schemas.openxmlformats.org/officeDocument/2006/relationships/slide" Target="/ppt/slides/slide1.xml" Id="Re0fb6b25cfbb45a1" /><Relationship Type="http://schemas.openxmlformats.org/officeDocument/2006/relationships/slide" Target="/ppt/slides/slide2.xml" Id="R6fcee0789d134606" /><Relationship Type="http://schemas.openxmlformats.org/officeDocument/2006/relationships/slide" Target="/ppt/slides/slide3.xml" Id="Re157dae09a5f4642" /><Relationship Type="http://schemas.openxmlformats.org/officeDocument/2006/relationships/slide" Target="/ppt/slides/slide4.xml" Id="Recc919f5ed13473b" /><Relationship Type="http://schemas.openxmlformats.org/officeDocument/2006/relationships/slide" Target="/ppt/slides/slide5.xml" Id="Rfdcdb57e88514a6a" /><Relationship Type="http://schemas.openxmlformats.org/officeDocument/2006/relationships/slide" Target="/ppt/slides/slide6.xml" Id="R36409fdd623641b8" /><Relationship Type="http://schemas.openxmlformats.org/officeDocument/2006/relationships/slide" Target="/ppt/slides/slide7.xml" Id="R512656ba75e241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a0f5c50cff44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046bf2b9c497f" /><Relationship Type="http://schemas.openxmlformats.org/officeDocument/2006/relationships/theme" Target="/ppt/slideMasters/theme/theme1.xml" Id="Rd6d8ae12496147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1046bf2b9c49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fa0492d2d49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d7893d8ba42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1e1d9b9eb42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e0762215746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6897e937844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df1e68f074a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a4c1e925547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HIG INVEST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15 880 692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9 154 763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30 384 464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206 959 676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210 351 685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GIØRTZ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GIØRTZ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Sjukenesstranda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979 553 587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