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688b272332945c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7cabea584f74740"/>
  </p:sldMasterIdLst>
  <p:sldIdLst>
    <p:sldId xmlns:r="http://schemas.openxmlformats.org/officeDocument/2006/relationships" id="256" r:id="Rd1b2645b9730450f"/>
    <p:sldId xmlns:r="http://schemas.openxmlformats.org/officeDocument/2006/relationships" id="257" r:id="Rbf2ca60205f34cea"/>
    <p:sldId xmlns:r="http://schemas.openxmlformats.org/officeDocument/2006/relationships" id="258" r:id="R9915c0b1aab14e7a"/>
    <p:sldId xmlns:r="http://schemas.openxmlformats.org/officeDocument/2006/relationships" id="259" r:id="R2031d7acc9fd4e0a"/>
    <p:sldId xmlns:r="http://schemas.openxmlformats.org/officeDocument/2006/relationships" id="260" r:id="R6c172ba3ce3945a3"/>
    <p:sldId xmlns:r="http://schemas.openxmlformats.org/officeDocument/2006/relationships" id="261" r:id="R7ccc7e7e01724c2d"/>
    <p:sldId xmlns:r="http://schemas.openxmlformats.org/officeDocument/2006/relationships" id="262" r:id="Rd8de7e2b9e90481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7cabea584f74740" /><Relationship Type="http://schemas.openxmlformats.org/officeDocument/2006/relationships/slide" Target="/ppt/slides/slide1.xml" Id="Rd1b2645b9730450f" /><Relationship Type="http://schemas.openxmlformats.org/officeDocument/2006/relationships/slide" Target="/ppt/slides/slide2.xml" Id="Rbf2ca60205f34cea" /><Relationship Type="http://schemas.openxmlformats.org/officeDocument/2006/relationships/slide" Target="/ppt/slides/slide3.xml" Id="R9915c0b1aab14e7a" /><Relationship Type="http://schemas.openxmlformats.org/officeDocument/2006/relationships/slide" Target="/ppt/slides/slide4.xml" Id="R2031d7acc9fd4e0a" /><Relationship Type="http://schemas.openxmlformats.org/officeDocument/2006/relationships/slide" Target="/ppt/slides/slide5.xml" Id="R6c172ba3ce3945a3" /><Relationship Type="http://schemas.openxmlformats.org/officeDocument/2006/relationships/slide" Target="/ppt/slides/slide6.xml" Id="R7ccc7e7e01724c2d" /><Relationship Type="http://schemas.openxmlformats.org/officeDocument/2006/relationships/slide" Target="/ppt/slides/slide7.xml" Id="Rd8de7e2b9e90481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f353ead4d294d6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f100532b774949" /><Relationship Type="http://schemas.openxmlformats.org/officeDocument/2006/relationships/theme" Target="/ppt/slideMasters/theme/theme1.xml" Id="R8bb6afa92356427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4f100532b77494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172994bafb4a8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f76a2760fc47e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ae5dcf9b364e6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e14cf704e04d8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2bc564b38d4ad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4ccd2f22234af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dd27caa9cd44e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INTER KONSULT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INTER KONSULT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INTER KONSULT AS ble etablert [år] og holder til i Billingstad.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INTER KONSULT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INTER KONSULT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INTER KONSULT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96 213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747 987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−1 852 884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647 105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INTER KONSULT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LEREIM ROAR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INTER KONSULT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Hvidstenveien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1396 Billingstad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24 74 37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roar@digitall.no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www.inter-konsult.no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979 537 158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INTER KONSULT AS</a:t>
            </a:r>
          </a:p>
        </p:txBody>
      </p:sp>
    </p:spTree>
  </p:cSld>
  <p:clrMapOvr>
    <a:masterClrMapping xmlns:a="http://schemas.openxmlformats.org/drawingml/2006/main"/>
  </p:clrMapOvr>
</p:sld>
</file>