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d67857f41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7bb869aeb47e8"/>
  </p:sldMasterIdLst>
  <p:sldIdLst>
    <p:sldId xmlns:r="http://schemas.openxmlformats.org/officeDocument/2006/relationships" id="256" r:id="R0c2c72ed867c4e1f"/>
    <p:sldId xmlns:r="http://schemas.openxmlformats.org/officeDocument/2006/relationships" id="257" r:id="R0f1c6b06d3614abc"/>
    <p:sldId xmlns:r="http://schemas.openxmlformats.org/officeDocument/2006/relationships" id="258" r:id="R7c4e925c35d34a4f"/>
    <p:sldId xmlns:r="http://schemas.openxmlformats.org/officeDocument/2006/relationships" id="259" r:id="R96fdfc5bc5834bac"/>
    <p:sldId xmlns:r="http://schemas.openxmlformats.org/officeDocument/2006/relationships" id="260" r:id="R487587d9ddc343b0"/>
    <p:sldId xmlns:r="http://schemas.openxmlformats.org/officeDocument/2006/relationships" id="261" r:id="R55f716d401f04d9f"/>
    <p:sldId xmlns:r="http://schemas.openxmlformats.org/officeDocument/2006/relationships" id="262" r:id="R93e75f2ba1db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7bb869aeb47e8" /><Relationship Type="http://schemas.openxmlformats.org/officeDocument/2006/relationships/slide" Target="/ppt/slides/slide1.xml" Id="R0c2c72ed867c4e1f" /><Relationship Type="http://schemas.openxmlformats.org/officeDocument/2006/relationships/slide" Target="/ppt/slides/slide2.xml" Id="R0f1c6b06d3614abc" /><Relationship Type="http://schemas.openxmlformats.org/officeDocument/2006/relationships/slide" Target="/ppt/slides/slide3.xml" Id="R7c4e925c35d34a4f" /><Relationship Type="http://schemas.openxmlformats.org/officeDocument/2006/relationships/slide" Target="/ppt/slides/slide4.xml" Id="R96fdfc5bc5834bac" /><Relationship Type="http://schemas.openxmlformats.org/officeDocument/2006/relationships/slide" Target="/ppt/slides/slide5.xml" Id="R487587d9ddc343b0" /><Relationship Type="http://schemas.openxmlformats.org/officeDocument/2006/relationships/slide" Target="/ppt/slides/slide6.xml" Id="R55f716d401f04d9f" /><Relationship Type="http://schemas.openxmlformats.org/officeDocument/2006/relationships/slide" Target="/ppt/slides/slide7.xml" Id="R93e75f2ba1db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50d8e51c7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17b3fd0354e15" /><Relationship Type="http://schemas.openxmlformats.org/officeDocument/2006/relationships/theme" Target="/ppt/slideMasters/theme/theme1.xml" Id="R86e9788f9384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17b3fd035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f907753c7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96784afc1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a8e9977db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9ce3bb19c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d6167bc33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5792aaf90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178632f87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76 273 834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81 898 725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IDEN MARIE J SALBUVIK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KRISTIN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SVERRE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WIDAR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widar@salbuvik.no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979 499 086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