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0fd5d0c97f4d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85ea0aec6048b2"/>
  </p:sldMasterIdLst>
  <p:sldIdLst>
    <p:sldId xmlns:r="http://schemas.openxmlformats.org/officeDocument/2006/relationships" id="256" r:id="R75c217a8827d49b0"/>
    <p:sldId xmlns:r="http://schemas.openxmlformats.org/officeDocument/2006/relationships" id="257" r:id="R8e097a30ae034c01"/>
    <p:sldId xmlns:r="http://schemas.openxmlformats.org/officeDocument/2006/relationships" id="258" r:id="R3d1f627df3a94129"/>
    <p:sldId xmlns:r="http://schemas.openxmlformats.org/officeDocument/2006/relationships" id="259" r:id="Rbd19c8a70c854988"/>
    <p:sldId xmlns:r="http://schemas.openxmlformats.org/officeDocument/2006/relationships" id="260" r:id="Rd44eefc008e743d3"/>
    <p:sldId xmlns:r="http://schemas.openxmlformats.org/officeDocument/2006/relationships" id="261" r:id="Rf59cb6e604394fc4"/>
    <p:sldId xmlns:r="http://schemas.openxmlformats.org/officeDocument/2006/relationships" id="262" r:id="R3985ed90f5864a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5ea0aec6048b2" /><Relationship Type="http://schemas.openxmlformats.org/officeDocument/2006/relationships/slide" Target="/ppt/slides/slide1.xml" Id="R75c217a8827d49b0" /><Relationship Type="http://schemas.openxmlformats.org/officeDocument/2006/relationships/slide" Target="/ppt/slides/slide2.xml" Id="R8e097a30ae034c01" /><Relationship Type="http://schemas.openxmlformats.org/officeDocument/2006/relationships/slide" Target="/ppt/slides/slide3.xml" Id="R3d1f627df3a94129" /><Relationship Type="http://schemas.openxmlformats.org/officeDocument/2006/relationships/slide" Target="/ppt/slides/slide4.xml" Id="Rbd19c8a70c854988" /><Relationship Type="http://schemas.openxmlformats.org/officeDocument/2006/relationships/slide" Target="/ppt/slides/slide5.xml" Id="Rd44eefc008e743d3" /><Relationship Type="http://schemas.openxmlformats.org/officeDocument/2006/relationships/slide" Target="/ppt/slides/slide6.xml" Id="Rf59cb6e604394fc4" /><Relationship Type="http://schemas.openxmlformats.org/officeDocument/2006/relationships/slide" Target="/ppt/slides/slide7.xml" Id="R3985ed90f5864a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988c07fd845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38669b76345cc" /><Relationship Type="http://schemas.openxmlformats.org/officeDocument/2006/relationships/theme" Target="/ppt/slideMasters/theme/theme1.xml" Id="R365653dc6cbf4b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838669b76345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0b1aa50444c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31be5234e48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d1fb9276d42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2a8427b7f4a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191c68d684f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fa7bc609a43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b861436904f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SEE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13 142 683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13 378 491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Heggesletta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9402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979 399 170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