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2b754dd911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6330d336141bb"/>
  </p:sldMasterIdLst>
  <p:sldIdLst>
    <p:sldId xmlns:r="http://schemas.openxmlformats.org/officeDocument/2006/relationships" id="256" r:id="R99dab4a3f93d4c0f"/>
    <p:sldId xmlns:r="http://schemas.openxmlformats.org/officeDocument/2006/relationships" id="257" r:id="R57a16576bbdc4d5f"/>
    <p:sldId xmlns:r="http://schemas.openxmlformats.org/officeDocument/2006/relationships" id="258" r:id="Rbb9329a780bf49db"/>
    <p:sldId xmlns:r="http://schemas.openxmlformats.org/officeDocument/2006/relationships" id="259" r:id="R17a6bad2135a48df"/>
    <p:sldId xmlns:r="http://schemas.openxmlformats.org/officeDocument/2006/relationships" id="260" r:id="R08db436efc3849c7"/>
    <p:sldId xmlns:r="http://schemas.openxmlformats.org/officeDocument/2006/relationships" id="261" r:id="R3d33fef249664475"/>
    <p:sldId xmlns:r="http://schemas.openxmlformats.org/officeDocument/2006/relationships" id="262" r:id="R324357cd2d3f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6330d336141bb" /><Relationship Type="http://schemas.openxmlformats.org/officeDocument/2006/relationships/slide" Target="/ppt/slides/slide1.xml" Id="R99dab4a3f93d4c0f" /><Relationship Type="http://schemas.openxmlformats.org/officeDocument/2006/relationships/slide" Target="/ppt/slides/slide2.xml" Id="R57a16576bbdc4d5f" /><Relationship Type="http://schemas.openxmlformats.org/officeDocument/2006/relationships/slide" Target="/ppt/slides/slide3.xml" Id="Rbb9329a780bf49db" /><Relationship Type="http://schemas.openxmlformats.org/officeDocument/2006/relationships/slide" Target="/ppt/slides/slide4.xml" Id="R17a6bad2135a48df" /><Relationship Type="http://schemas.openxmlformats.org/officeDocument/2006/relationships/slide" Target="/ppt/slides/slide5.xml" Id="R08db436efc3849c7" /><Relationship Type="http://schemas.openxmlformats.org/officeDocument/2006/relationships/slide" Target="/ppt/slides/slide6.xml" Id="R3d33fef249664475" /><Relationship Type="http://schemas.openxmlformats.org/officeDocument/2006/relationships/slide" Target="/ppt/slides/slide7.xml" Id="R324357cd2d3f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9eef4d61f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c62637070457f" /><Relationship Type="http://schemas.openxmlformats.org/officeDocument/2006/relationships/theme" Target="/ppt/slideMasters/theme/theme1.xml" Id="R853f72bb8ed4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c62637070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27eb61de3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11db12f0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61d09ae9b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8ea37c8f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f9839b28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02177b12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22c3c22f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VADSET VARESENTER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VADSET VARESENTER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Skodjevegen 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24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b-vadset@online.no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VADSET VARESENTER AS</a:t>
            </a:r>
          </a:p>
        </p:txBody>
      </p:sp>
    </p:spTree>
  </p:cSld>
  <p:clrMapOvr>
    <a:masterClrMapping xmlns:a="http://schemas.openxmlformats.org/drawingml/2006/main"/>
  </p:clrMapOvr>
</p:sld>
</file>