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54fa56fb004c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540ea584094dbf"/>
  </p:sldMasterIdLst>
  <p:sldIdLst>
    <p:sldId xmlns:r="http://schemas.openxmlformats.org/officeDocument/2006/relationships" id="256" r:id="R570d14e832654a6a"/>
    <p:sldId xmlns:r="http://schemas.openxmlformats.org/officeDocument/2006/relationships" id="257" r:id="R334b1ff5e5884708"/>
    <p:sldId xmlns:r="http://schemas.openxmlformats.org/officeDocument/2006/relationships" id="258" r:id="R0582d2c2989b4685"/>
    <p:sldId xmlns:r="http://schemas.openxmlformats.org/officeDocument/2006/relationships" id="259" r:id="R2bc307ceecba4f07"/>
    <p:sldId xmlns:r="http://schemas.openxmlformats.org/officeDocument/2006/relationships" id="260" r:id="R68154c23ac154c9a"/>
    <p:sldId xmlns:r="http://schemas.openxmlformats.org/officeDocument/2006/relationships" id="261" r:id="R4a49d0c358f84eba"/>
    <p:sldId xmlns:r="http://schemas.openxmlformats.org/officeDocument/2006/relationships" id="262" r:id="Rd49efa738cab40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540ea584094dbf" /><Relationship Type="http://schemas.openxmlformats.org/officeDocument/2006/relationships/slide" Target="/ppt/slides/slide1.xml" Id="R570d14e832654a6a" /><Relationship Type="http://schemas.openxmlformats.org/officeDocument/2006/relationships/slide" Target="/ppt/slides/slide2.xml" Id="R334b1ff5e5884708" /><Relationship Type="http://schemas.openxmlformats.org/officeDocument/2006/relationships/slide" Target="/ppt/slides/slide3.xml" Id="R0582d2c2989b4685" /><Relationship Type="http://schemas.openxmlformats.org/officeDocument/2006/relationships/slide" Target="/ppt/slides/slide4.xml" Id="R2bc307ceecba4f07" /><Relationship Type="http://schemas.openxmlformats.org/officeDocument/2006/relationships/slide" Target="/ppt/slides/slide5.xml" Id="R68154c23ac154c9a" /><Relationship Type="http://schemas.openxmlformats.org/officeDocument/2006/relationships/slide" Target="/ppt/slides/slide6.xml" Id="R4a49d0c358f84eba" /><Relationship Type="http://schemas.openxmlformats.org/officeDocument/2006/relationships/slide" Target="/ppt/slides/slide7.xml" Id="Rd49efa738cab40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1b79775a0b42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e290e415e4c92" /><Relationship Type="http://schemas.openxmlformats.org/officeDocument/2006/relationships/theme" Target="/ppt/slideMasters/theme/theme1.xml" Id="R3a789dd6c70d43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0e290e415e4c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3354795ff43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2ecf4808e43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59d6d68cf44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674263da344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d90609e3149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86600476143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df0bbae7e43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HAVILA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 HOLDING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−26 726 000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3 076 330 000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4 768 828 000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9 553 415 000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EMINI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HSR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INNIDIMMAN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PISON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Mjølstadneset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6092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09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979 366 256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