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acaa5bf194d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d0929cd5964b56"/>
  </p:sldMasterIdLst>
  <p:sldIdLst>
    <p:sldId xmlns:r="http://schemas.openxmlformats.org/officeDocument/2006/relationships" id="256" r:id="R35b338237b5a4883"/>
    <p:sldId xmlns:r="http://schemas.openxmlformats.org/officeDocument/2006/relationships" id="257" r:id="R1d7e89d5711e4e84"/>
    <p:sldId xmlns:r="http://schemas.openxmlformats.org/officeDocument/2006/relationships" id="258" r:id="R43133da98dc04b5a"/>
    <p:sldId xmlns:r="http://schemas.openxmlformats.org/officeDocument/2006/relationships" id="259" r:id="R11bf993098414ac8"/>
    <p:sldId xmlns:r="http://schemas.openxmlformats.org/officeDocument/2006/relationships" id="260" r:id="R0224b4f10bb64ee3"/>
    <p:sldId xmlns:r="http://schemas.openxmlformats.org/officeDocument/2006/relationships" id="261" r:id="Rcedd1b46097d4a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0929cd5964b56" /><Relationship Type="http://schemas.openxmlformats.org/officeDocument/2006/relationships/slide" Target="/ppt/slides/slide1.xml" Id="R35b338237b5a4883" /><Relationship Type="http://schemas.openxmlformats.org/officeDocument/2006/relationships/slide" Target="/ppt/slides/slide2.xml" Id="R1d7e89d5711e4e84" /><Relationship Type="http://schemas.openxmlformats.org/officeDocument/2006/relationships/slide" Target="/ppt/slides/slide3.xml" Id="R43133da98dc04b5a" /><Relationship Type="http://schemas.openxmlformats.org/officeDocument/2006/relationships/slide" Target="/ppt/slides/slide4.xml" Id="R11bf993098414ac8" /><Relationship Type="http://schemas.openxmlformats.org/officeDocument/2006/relationships/slide" Target="/ppt/slides/slide5.xml" Id="R0224b4f10bb64ee3" /><Relationship Type="http://schemas.openxmlformats.org/officeDocument/2006/relationships/slide" Target="/ppt/slides/slide6.xml" Id="Rcedd1b46097d4a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d1074eeaf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ec977cec94ca6" /><Relationship Type="http://schemas.openxmlformats.org/officeDocument/2006/relationships/theme" Target="/ppt/slideMasters/theme/theme1.xml" Id="R562add2756ae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1ec977cec94c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5e01db63f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6b0dc12d945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f4eef624b42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0dfdc0c7f47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898ea2298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cf0bda6684c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