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d4d4314e824a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1836e56abd47f9"/>
  </p:sldMasterIdLst>
  <p:sldIdLst>
    <p:sldId xmlns:r="http://schemas.openxmlformats.org/officeDocument/2006/relationships" id="256" r:id="Rd5874639a1fd4d01"/>
    <p:sldId xmlns:r="http://schemas.openxmlformats.org/officeDocument/2006/relationships" id="257" r:id="R2d7fd75d49844fa3"/>
    <p:sldId xmlns:r="http://schemas.openxmlformats.org/officeDocument/2006/relationships" id="258" r:id="Recf85d3c807349b6"/>
    <p:sldId xmlns:r="http://schemas.openxmlformats.org/officeDocument/2006/relationships" id="259" r:id="R5b94953bf6bf4070"/>
    <p:sldId xmlns:r="http://schemas.openxmlformats.org/officeDocument/2006/relationships" id="260" r:id="Rd591dcfdfa8a4b28"/>
    <p:sldId xmlns:r="http://schemas.openxmlformats.org/officeDocument/2006/relationships" id="261" r:id="R29ae071bba334884"/>
    <p:sldId xmlns:r="http://schemas.openxmlformats.org/officeDocument/2006/relationships" id="262" r:id="Rf3da5b3c06984d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1836e56abd47f9" /><Relationship Type="http://schemas.openxmlformats.org/officeDocument/2006/relationships/slide" Target="/ppt/slides/slide1.xml" Id="Rd5874639a1fd4d01" /><Relationship Type="http://schemas.openxmlformats.org/officeDocument/2006/relationships/slide" Target="/ppt/slides/slide2.xml" Id="R2d7fd75d49844fa3" /><Relationship Type="http://schemas.openxmlformats.org/officeDocument/2006/relationships/slide" Target="/ppt/slides/slide3.xml" Id="Recf85d3c807349b6" /><Relationship Type="http://schemas.openxmlformats.org/officeDocument/2006/relationships/slide" Target="/ppt/slides/slide4.xml" Id="R5b94953bf6bf4070" /><Relationship Type="http://schemas.openxmlformats.org/officeDocument/2006/relationships/slide" Target="/ppt/slides/slide5.xml" Id="Rd591dcfdfa8a4b28" /><Relationship Type="http://schemas.openxmlformats.org/officeDocument/2006/relationships/slide" Target="/ppt/slides/slide6.xml" Id="R29ae071bba334884" /><Relationship Type="http://schemas.openxmlformats.org/officeDocument/2006/relationships/slide" Target="/ppt/slides/slide7.xml" Id="Rf3da5b3c06984d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457f1cf4ec49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0afe450ae4d52" /><Relationship Type="http://schemas.openxmlformats.org/officeDocument/2006/relationships/theme" Target="/ppt/slideMasters/theme/theme1.xml" Id="Ref7d7a146a3944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80afe450ae4d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cadaf622d43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f60748c0e43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0c0fe5cf44a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b6aa025b647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4d12e7f2e43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2c6c0f7764b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802e4dc954b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IVAR O HAUGEN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O HAUGEN MAT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86 888 965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3 645 907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3 158 955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12 948 447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19 286 946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KRISTIN HAUGEN  –  64,3 %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INGUNN HAUGEN HEGDAL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HAUGIO AS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JOHANNE HAUGEN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Semsmoveien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3302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979 313 179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O HAUGEN MAT AS</a:t>
            </a:r>
          </a:p>
        </p:txBody>
      </p:sp>
    </p:spTree>
  </p:cSld>
  <p:clrMapOvr>
    <a:masterClrMapping xmlns:a="http://schemas.openxmlformats.org/drawingml/2006/main"/>
  </p:clrMapOvr>
</p:sld>
</file>