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4cfda6195044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7a54230db4c8b"/>
  </p:sldMasterIdLst>
  <p:sldIdLst>
    <p:sldId xmlns:r="http://schemas.openxmlformats.org/officeDocument/2006/relationships" id="256" r:id="Rba1e6063253e47f3"/>
    <p:sldId xmlns:r="http://schemas.openxmlformats.org/officeDocument/2006/relationships" id="257" r:id="R00537c465d17478d"/>
    <p:sldId xmlns:r="http://schemas.openxmlformats.org/officeDocument/2006/relationships" id="258" r:id="Rd2d2888e07024c7d"/>
    <p:sldId xmlns:r="http://schemas.openxmlformats.org/officeDocument/2006/relationships" id="259" r:id="R8c109e5f433a4f0e"/>
    <p:sldId xmlns:r="http://schemas.openxmlformats.org/officeDocument/2006/relationships" id="260" r:id="Re1023debd77549b3"/>
    <p:sldId xmlns:r="http://schemas.openxmlformats.org/officeDocument/2006/relationships" id="261" r:id="Re2fd89ab8f2f433c"/>
    <p:sldId xmlns:r="http://schemas.openxmlformats.org/officeDocument/2006/relationships" id="262" r:id="R359a5e5fd02c4c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7a54230db4c8b" /><Relationship Type="http://schemas.openxmlformats.org/officeDocument/2006/relationships/slide" Target="/ppt/slides/slide1.xml" Id="Rba1e6063253e47f3" /><Relationship Type="http://schemas.openxmlformats.org/officeDocument/2006/relationships/slide" Target="/ppt/slides/slide2.xml" Id="R00537c465d17478d" /><Relationship Type="http://schemas.openxmlformats.org/officeDocument/2006/relationships/slide" Target="/ppt/slides/slide3.xml" Id="Rd2d2888e07024c7d" /><Relationship Type="http://schemas.openxmlformats.org/officeDocument/2006/relationships/slide" Target="/ppt/slides/slide4.xml" Id="R8c109e5f433a4f0e" /><Relationship Type="http://schemas.openxmlformats.org/officeDocument/2006/relationships/slide" Target="/ppt/slides/slide5.xml" Id="Re1023debd77549b3" /><Relationship Type="http://schemas.openxmlformats.org/officeDocument/2006/relationships/slide" Target="/ppt/slides/slide6.xml" Id="Re2fd89ab8f2f433c" /><Relationship Type="http://schemas.openxmlformats.org/officeDocument/2006/relationships/slide" Target="/ppt/slides/slide7.xml" Id="R359a5e5fd02c4c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71cb2ab0a4e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c3f05534b4fa0" /><Relationship Type="http://schemas.openxmlformats.org/officeDocument/2006/relationships/theme" Target="/ppt/slideMasters/theme/theme1.xml" Id="R487a48107f2945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ac3f05534b4f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857234a8b4e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61736199b41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2cf2ccabe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9e96ca7234f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e940c133043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3830b5a944f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39e077d2b48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REVISJON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37 553 562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4 315 694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11 498 372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JAKOB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979 290 861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