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5762aa721149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a7806fd30d4c2b"/>
  </p:sldMasterIdLst>
  <p:sldIdLst>
    <p:sldId xmlns:r="http://schemas.openxmlformats.org/officeDocument/2006/relationships" id="256" r:id="R47152ed823f64401"/>
    <p:sldId xmlns:r="http://schemas.openxmlformats.org/officeDocument/2006/relationships" id="257" r:id="Rec4f474ef3a84f61"/>
    <p:sldId xmlns:r="http://schemas.openxmlformats.org/officeDocument/2006/relationships" id="258" r:id="Raf34e3e353d04320"/>
    <p:sldId xmlns:r="http://schemas.openxmlformats.org/officeDocument/2006/relationships" id="259" r:id="Rb6586716a6ea4249"/>
    <p:sldId xmlns:r="http://schemas.openxmlformats.org/officeDocument/2006/relationships" id="260" r:id="Rc49c4fd3435342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a7806fd30d4c2b" /><Relationship Type="http://schemas.openxmlformats.org/officeDocument/2006/relationships/slide" Target="/ppt/slides/slide1.xml" Id="R47152ed823f64401" /><Relationship Type="http://schemas.openxmlformats.org/officeDocument/2006/relationships/slide" Target="/ppt/slides/slide2.xml" Id="Rec4f474ef3a84f61" /><Relationship Type="http://schemas.openxmlformats.org/officeDocument/2006/relationships/slide" Target="/ppt/slides/slide3.xml" Id="Raf34e3e353d04320" /><Relationship Type="http://schemas.openxmlformats.org/officeDocument/2006/relationships/slide" Target="/ppt/slides/slide4.xml" Id="Rb6586716a6ea4249" /><Relationship Type="http://schemas.openxmlformats.org/officeDocument/2006/relationships/slide" Target="/ppt/slides/slide5.xml" Id="Rc49c4fd3435342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fe4d82b28d4a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e7fdf7b3b42b1" /><Relationship Type="http://schemas.openxmlformats.org/officeDocument/2006/relationships/theme" Target="/ppt/slideMasters/theme/theme1.xml" Id="R31637f673a604f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ae7fdf7b3b42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68dd7aacd48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f4cfed92444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4e14f9c3948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96a47648449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cff332e4d41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BCC DRAMMEN SANDE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BCC DRAMMEN SANDE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BCC DRAMMEN SANDE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BCC DRAMMEN SANDE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BCC DRAMMEN SANDE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BCC DRAMMEN SANDE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Bolstadgata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3070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979 254 121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BCC DRAMMEN SANDE</a:t>
            </a:r>
          </a:p>
        </p:txBody>
      </p:sp>
    </p:spTree>
  </p:cSld>
  <p:clrMapOvr>
    <a:masterClrMapping xmlns:a="http://schemas.openxmlformats.org/drawingml/2006/main"/>
  </p:clrMapOvr>
</p:sld>
</file>