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c0d5d15cd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9c62c68404e04"/>
  </p:sldMasterIdLst>
  <p:sldIdLst>
    <p:sldId xmlns:r="http://schemas.openxmlformats.org/officeDocument/2006/relationships" id="256" r:id="Re518dd4fbc674461"/>
    <p:sldId xmlns:r="http://schemas.openxmlformats.org/officeDocument/2006/relationships" id="257" r:id="R1b725d2dd44248e5"/>
    <p:sldId xmlns:r="http://schemas.openxmlformats.org/officeDocument/2006/relationships" id="258" r:id="Rae8900e9d5e945e0"/>
    <p:sldId xmlns:r="http://schemas.openxmlformats.org/officeDocument/2006/relationships" id="259" r:id="Rd92a0ac2911f4432"/>
    <p:sldId xmlns:r="http://schemas.openxmlformats.org/officeDocument/2006/relationships" id="260" r:id="R74d0d4e919e9416c"/>
    <p:sldId xmlns:r="http://schemas.openxmlformats.org/officeDocument/2006/relationships" id="261" r:id="R4525ca24c4c342b4"/>
    <p:sldId xmlns:r="http://schemas.openxmlformats.org/officeDocument/2006/relationships" id="262" r:id="Rae2a5ee533a3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9c62c68404e04" /><Relationship Type="http://schemas.openxmlformats.org/officeDocument/2006/relationships/slide" Target="/ppt/slides/slide1.xml" Id="Re518dd4fbc674461" /><Relationship Type="http://schemas.openxmlformats.org/officeDocument/2006/relationships/slide" Target="/ppt/slides/slide2.xml" Id="R1b725d2dd44248e5" /><Relationship Type="http://schemas.openxmlformats.org/officeDocument/2006/relationships/slide" Target="/ppt/slides/slide3.xml" Id="Rae8900e9d5e945e0" /><Relationship Type="http://schemas.openxmlformats.org/officeDocument/2006/relationships/slide" Target="/ppt/slides/slide4.xml" Id="Rd92a0ac2911f4432" /><Relationship Type="http://schemas.openxmlformats.org/officeDocument/2006/relationships/slide" Target="/ppt/slides/slide5.xml" Id="R74d0d4e919e9416c" /><Relationship Type="http://schemas.openxmlformats.org/officeDocument/2006/relationships/slide" Target="/ppt/slides/slide6.xml" Id="R4525ca24c4c342b4" /><Relationship Type="http://schemas.openxmlformats.org/officeDocument/2006/relationships/slide" Target="/ppt/slides/slide7.xml" Id="Rae2a5ee533a3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43d2dfd5d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248bfc7114cde" /><Relationship Type="http://schemas.openxmlformats.org/officeDocument/2006/relationships/theme" Target="/ppt/slideMasters/theme/theme1.xml" Id="R4ae3040fe205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248bfc711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d4d40426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cef0c1e2a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307d129ec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3bb1d42f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6439d9af7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b3da149564e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7dbf415b4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BYGDABUA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BYGDABUA AS ble etablert [år] og holder til i Fiksdal.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8 844 321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KÅRE MARKEN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NEDAL MARKEN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6394 Fiksdal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979 171 684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