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dc736982b747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694232417e434d"/>
  </p:sldMasterIdLst>
  <p:sldIdLst>
    <p:sldId xmlns:r="http://schemas.openxmlformats.org/officeDocument/2006/relationships" id="256" r:id="R20934ee2957b44b6"/>
    <p:sldId xmlns:r="http://schemas.openxmlformats.org/officeDocument/2006/relationships" id="257" r:id="R06ed7fbc41544e6f"/>
    <p:sldId xmlns:r="http://schemas.openxmlformats.org/officeDocument/2006/relationships" id="258" r:id="R96c0f576374f4404"/>
    <p:sldId xmlns:r="http://schemas.openxmlformats.org/officeDocument/2006/relationships" id="259" r:id="Radcfd8f4e9314520"/>
    <p:sldId xmlns:r="http://schemas.openxmlformats.org/officeDocument/2006/relationships" id="260" r:id="Rd17545bdbccc4a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94232417e434d" /><Relationship Type="http://schemas.openxmlformats.org/officeDocument/2006/relationships/slide" Target="/ppt/slides/slide1.xml" Id="R20934ee2957b44b6" /><Relationship Type="http://schemas.openxmlformats.org/officeDocument/2006/relationships/slide" Target="/ppt/slides/slide2.xml" Id="R06ed7fbc41544e6f" /><Relationship Type="http://schemas.openxmlformats.org/officeDocument/2006/relationships/slide" Target="/ppt/slides/slide3.xml" Id="R96c0f576374f4404" /><Relationship Type="http://schemas.openxmlformats.org/officeDocument/2006/relationships/slide" Target="/ppt/slides/slide4.xml" Id="Radcfd8f4e9314520" /><Relationship Type="http://schemas.openxmlformats.org/officeDocument/2006/relationships/slide" Target="/ppt/slides/slide5.xml" Id="Rd17545bdbccc4a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4715176da42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0bceb29b44cc5" /><Relationship Type="http://schemas.openxmlformats.org/officeDocument/2006/relationships/theme" Target="/ppt/slideMasters/theme/theme1.xml" Id="Rc297ffa14aa64c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60bceb29b44c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ac99f2dc04a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bf2db6ffd48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9d588d2eb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085e80d554c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c303a8d434a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