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3154f9d02d46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2509b4c8054531"/>
  </p:sldMasterIdLst>
  <p:sldIdLst>
    <p:sldId xmlns:r="http://schemas.openxmlformats.org/officeDocument/2006/relationships" id="256" r:id="R458a4d9477f14522"/>
    <p:sldId xmlns:r="http://schemas.openxmlformats.org/officeDocument/2006/relationships" id="257" r:id="Rc26352797c2c408a"/>
    <p:sldId xmlns:r="http://schemas.openxmlformats.org/officeDocument/2006/relationships" id="258" r:id="Rd18bfe0415244824"/>
    <p:sldId xmlns:r="http://schemas.openxmlformats.org/officeDocument/2006/relationships" id="259" r:id="Rd9b441fbde75488d"/>
    <p:sldId xmlns:r="http://schemas.openxmlformats.org/officeDocument/2006/relationships" id="260" r:id="Rff66b9a3616a46d7"/>
    <p:sldId xmlns:r="http://schemas.openxmlformats.org/officeDocument/2006/relationships" id="261" r:id="R8d771d8205924a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2509b4c8054531" /><Relationship Type="http://schemas.openxmlformats.org/officeDocument/2006/relationships/slide" Target="/ppt/slides/slide1.xml" Id="R458a4d9477f14522" /><Relationship Type="http://schemas.openxmlformats.org/officeDocument/2006/relationships/slide" Target="/ppt/slides/slide2.xml" Id="Rc26352797c2c408a" /><Relationship Type="http://schemas.openxmlformats.org/officeDocument/2006/relationships/slide" Target="/ppt/slides/slide3.xml" Id="Rd18bfe0415244824" /><Relationship Type="http://schemas.openxmlformats.org/officeDocument/2006/relationships/slide" Target="/ppt/slides/slide4.xml" Id="Rd9b441fbde75488d" /><Relationship Type="http://schemas.openxmlformats.org/officeDocument/2006/relationships/slide" Target="/ppt/slides/slide5.xml" Id="Rff66b9a3616a46d7" /><Relationship Type="http://schemas.openxmlformats.org/officeDocument/2006/relationships/slide" Target="/ppt/slides/slide6.xml" Id="R8d771d8205924a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138419e1f343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c71d9a29f4b09" /><Relationship Type="http://schemas.openxmlformats.org/officeDocument/2006/relationships/theme" Target="/ppt/slideMasters/theme/theme1.xml" Id="R5d6a82821cb34a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bc71d9a29f4b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9abbc9d6841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7c21624984b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53943441f4b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cb8e5abe54f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56f20b63f47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1751f71f24f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