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cdeae4e03343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065d85c5e34bbf"/>
  </p:sldMasterIdLst>
  <p:sldIdLst>
    <p:sldId xmlns:r="http://schemas.openxmlformats.org/officeDocument/2006/relationships" id="256" r:id="Rd4ffca3d8d6b4b6c"/>
    <p:sldId xmlns:r="http://schemas.openxmlformats.org/officeDocument/2006/relationships" id="257" r:id="Ra9a0156063b54da4"/>
    <p:sldId xmlns:r="http://schemas.openxmlformats.org/officeDocument/2006/relationships" id="258" r:id="R26359f7707604491"/>
    <p:sldId xmlns:r="http://schemas.openxmlformats.org/officeDocument/2006/relationships" id="259" r:id="Rf443fec1e41a4ff8"/>
    <p:sldId xmlns:r="http://schemas.openxmlformats.org/officeDocument/2006/relationships" id="260" r:id="Rff38c3779b4945fb"/>
    <p:sldId xmlns:r="http://schemas.openxmlformats.org/officeDocument/2006/relationships" id="261" r:id="Raf2cef31664c4f69"/>
    <p:sldId xmlns:r="http://schemas.openxmlformats.org/officeDocument/2006/relationships" id="262" r:id="Rb3d7d8ff5b0546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65d85c5e34bbf" /><Relationship Type="http://schemas.openxmlformats.org/officeDocument/2006/relationships/slide" Target="/ppt/slides/slide1.xml" Id="Rd4ffca3d8d6b4b6c" /><Relationship Type="http://schemas.openxmlformats.org/officeDocument/2006/relationships/slide" Target="/ppt/slides/slide2.xml" Id="Ra9a0156063b54da4" /><Relationship Type="http://schemas.openxmlformats.org/officeDocument/2006/relationships/slide" Target="/ppt/slides/slide3.xml" Id="R26359f7707604491" /><Relationship Type="http://schemas.openxmlformats.org/officeDocument/2006/relationships/slide" Target="/ppt/slides/slide4.xml" Id="Rf443fec1e41a4ff8" /><Relationship Type="http://schemas.openxmlformats.org/officeDocument/2006/relationships/slide" Target="/ppt/slides/slide5.xml" Id="Rff38c3779b4945fb" /><Relationship Type="http://schemas.openxmlformats.org/officeDocument/2006/relationships/slide" Target="/ppt/slides/slide6.xml" Id="Raf2cef31664c4f69" /><Relationship Type="http://schemas.openxmlformats.org/officeDocument/2006/relationships/slide" Target="/ppt/slides/slide7.xml" Id="Rb3d7d8ff5b0546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1b6e8d0ef447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24e97d0e140c2" /><Relationship Type="http://schemas.openxmlformats.org/officeDocument/2006/relationships/theme" Target="/ppt/slideMasters/theme/theme1.xml" Id="Rdb4a8b85948c42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e24e97d0e140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dc64ed3c349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6433dd1f04b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44050f7ad4d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9bfa213a2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904aef0ca4f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82335c3cb41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f88c37f6b47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GUDBRANDSDAL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GUDBRANDSDAL REVISJON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12 661 280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4 865 095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3 906 546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4 047 164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6 341 237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GUDBRANDSDAL RÅDGIVNING AS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 AS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STAMOEN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SMEVIK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Nedregata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29 25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979 122 616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GUDBRANDSDAL REVISJON AS</a:t>
            </a:r>
          </a:p>
        </p:txBody>
      </p:sp>
    </p:spTree>
  </p:cSld>
  <p:clrMapOvr>
    <a:masterClrMapping xmlns:a="http://schemas.openxmlformats.org/drawingml/2006/main"/>
  </p:clrMapOvr>
</p:sld>
</file>