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8faa896a8242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4bb4d32f134c1c"/>
  </p:sldMasterIdLst>
  <p:sldIdLst>
    <p:sldId xmlns:r="http://schemas.openxmlformats.org/officeDocument/2006/relationships" id="256" r:id="R921e457dd0714c6c"/>
    <p:sldId xmlns:r="http://schemas.openxmlformats.org/officeDocument/2006/relationships" id="257" r:id="R611fcc3169e74635"/>
    <p:sldId xmlns:r="http://schemas.openxmlformats.org/officeDocument/2006/relationships" id="258" r:id="R29f7520db1704ac1"/>
    <p:sldId xmlns:r="http://schemas.openxmlformats.org/officeDocument/2006/relationships" id="259" r:id="Rbe7ac9619139444d"/>
    <p:sldId xmlns:r="http://schemas.openxmlformats.org/officeDocument/2006/relationships" id="260" r:id="Rcd5163023ae0434c"/>
    <p:sldId xmlns:r="http://schemas.openxmlformats.org/officeDocument/2006/relationships" id="261" r:id="R0912d2caa2f04240"/>
    <p:sldId xmlns:r="http://schemas.openxmlformats.org/officeDocument/2006/relationships" id="262" r:id="R1e193a5198214f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4bb4d32f134c1c" /><Relationship Type="http://schemas.openxmlformats.org/officeDocument/2006/relationships/slide" Target="/ppt/slides/slide1.xml" Id="R921e457dd0714c6c" /><Relationship Type="http://schemas.openxmlformats.org/officeDocument/2006/relationships/slide" Target="/ppt/slides/slide2.xml" Id="R611fcc3169e74635" /><Relationship Type="http://schemas.openxmlformats.org/officeDocument/2006/relationships/slide" Target="/ppt/slides/slide3.xml" Id="R29f7520db1704ac1" /><Relationship Type="http://schemas.openxmlformats.org/officeDocument/2006/relationships/slide" Target="/ppt/slides/slide4.xml" Id="Rbe7ac9619139444d" /><Relationship Type="http://schemas.openxmlformats.org/officeDocument/2006/relationships/slide" Target="/ppt/slides/slide5.xml" Id="Rcd5163023ae0434c" /><Relationship Type="http://schemas.openxmlformats.org/officeDocument/2006/relationships/slide" Target="/ppt/slides/slide6.xml" Id="R0912d2caa2f04240" /><Relationship Type="http://schemas.openxmlformats.org/officeDocument/2006/relationships/slide" Target="/ppt/slides/slide7.xml" Id="R1e193a5198214f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988fb770e74b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d5ea0d06f46d7" /><Relationship Type="http://schemas.openxmlformats.org/officeDocument/2006/relationships/theme" Target="/ppt/slideMasters/theme/theme1.xml" Id="Ra77246e6d67e42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dd5ea0d06f46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39345e9bb4c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4cc1d6f4346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6b8ca19db43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0fb20f2c54b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e59b1e2ba47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436282bc741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c4f40c5c941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GUNNARS DAGLIGVARER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GUNNARS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GUNNARS DAGLIGVARER AS ble etablert [år] og holder til i Vadsø.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GUNNARS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GUNNARS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GUNNARS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15 341 508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669 351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625 831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9 732 502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12 062 890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GUNNARS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EGIL DOLONEN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 JORUN DOLONEN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GUNNARS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Oscarsgate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9800 Vadsø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95 36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978 707 300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GUNNARS DAGLIGVARER AS</a:t>
            </a:r>
          </a:p>
        </p:txBody>
      </p:sp>
    </p:spTree>
  </p:cSld>
  <p:clrMapOvr>
    <a:masterClrMapping xmlns:a="http://schemas.openxmlformats.org/drawingml/2006/main"/>
  </p:clrMapOvr>
</p:sld>
</file>