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809e177c8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9956ab77545e7"/>
  </p:sldMasterIdLst>
  <p:sldIdLst>
    <p:sldId xmlns:r="http://schemas.openxmlformats.org/officeDocument/2006/relationships" id="256" r:id="R73a65bc442454365"/>
    <p:sldId xmlns:r="http://schemas.openxmlformats.org/officeDocument/2006/relationships" id="257" r:id="Rfab3f4441eaa4d10"/>
    <p:sldId xmlns:r="http://schemas.openxmlformats.org/officeDocument/2006/relationships" id="258" r:id="R9a9692412c2f4e1f"/>
    <p:sldId xmlns:r="http://schemas.openxmlformats.org/officeDocument/2006/relationships" id="259" r:id="Re8267735edcc4404"/>
    <p:sldId xmlns:r="http://schemas.openxmlformats.org/officeDocument/2006/relationships" id="260" r:id="Rffa4a718c7664fb3"/>
    <p:sldId xmlns:r="http://schemas.openxmlformats.org/officeDocument/2006/relationships" id="261" r:id="R0a72acb0804e464b"/>
    <p:sldId xmlns:r="http://schemas.openxmlformats.org/officeDocument/2006/relationships" id="262" r:id="Rec0b8b6787ce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9956ab77545e7" /><Relationship Type="http://schemas.openxmlformats.org/officeDocument/2006/relationships/slide" Target="/ppt/slides/slide1.xml" Id="R73a65bc442454365" /><Relationship Type="http://schemas.openxmlformats.org/officeDocument/2006/relationships/slide" Target="/ppt/slides/slide2.xml" Id="Rfab3f4441eaa4d10" /><Relationship Type="http://schemas.openxmlformats.org/officeDocument/2006/relationships/slide" Target="/ppt/slides/slide3.xml" Id="R9a9692412c2f4e1f" /><Relationship Type="http://schemas.openxmlformats.org/officeDocument/2006/relationships/slide" Target="/ppt/slides/slide4.xml" Id="Re8267735edcc4404" /><Relationship Type="http://schemas.openxmlformats.org/officeDocument/2006/relationships/slide" Target="/ppt/slides/slide5.xml" Id="Rffa4a718c7664fb3" /><Relationship Type="http://schemas.openxmlformats.org/officeDocument/2006/relationships/slide" Target="/ppt/slides/slide6.xml" Id="R0a72acb0804e464b" /><Relationship Type="http://schemas.openxmlformats.org/officeDocument/2006/relationships/slide" Target="/ppt/slides/slide7.xml" Id="Rec0b8b6787ce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b7bd019ea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c1ab2d374641" /><Relationship Type="http://schemas.openxmlformats.org/officeDocument/2006/relationships/theme" Target="/ppt/slideMasters/theme/theme1.xml" Id="Ra89056e45084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4c1ab2d37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03c86f31744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ed8fd862e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827cb4ccf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9d497f8e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c82df439548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96799b0df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3d7902467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