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4b0bf6290d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05c49d14a4cb7"/>
  </p:sldMasterIdLst>
  <p:sldIdLst>
    <p:sldId xmlns:r="http://schemas.openxmlformats.org/officeDocument/2006/relationships" id="256" r:id="R705324971403443c"/>
    <p:sldId xmlns:r="http://schemas.openxmlformats.org/officeDocument/2006/relationships" id="257" r:id="Re6069cbb8f9048f9"/>
    <p:sldId xmlns:r="http://schemas.openxmlformats.org/officeDocument/2006/relationships" id="258" r:id="R16a3883e15b24517"/>
    <p:sldId xmlns:r="http://schemas.openxmlformats.org/officeDocument/2006/relationships" id="259" r:id="R29d3249f4f894e2d"/>
    <p:sldId xmlns:r="http://schemas.openxmlformats.org/officeDocument/2006/relationships" id="260" r:id="R2f596eed7c2f428a"/>
    <p:sldId xmlns:r="http://schemas.openxmlformats.org/officeDocument/2006/relationships" id="261" r:id="R9571e40f857c4928"/>
    <p:sldId xmlns:r="http://schemas.openxmlformats.org/officeDocument/2006/relationships" id="262" r:id="R85de0bff589143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05c49d14a4cb7" /><Relationship Type="http://schemas.openxmlformats.org/officeDocument/2006/relationships/slide" Target="/ppt/slides/slide1.xml" Id="R705324971403443c" /><Relationship Type="http://schemas.openxmlformats.org/officeDocument/2006/relationships/slide" Target="/ppt/slides/slide2.xml" Id="Re6069cbb8f9048f9" /><Relationship Type="http://schemas.openxmlformats.org/officeDocument/2006/relationships/slide" Target="/ppt/slides/slide3.xml" Id="R16a3883e15b24517" /><Relationship Type="http://schemas.openxmlformats.org/officeDocument/2006/relationships/slide" Target="/ppt/slides/slide4.xml" Id="R29d3249f4f894e2d" /><Relationship Type="http://schemas.openxmlformats.org/officeDocument/2006/relationships/slide" Target="/ppt/slides/slide5.xml" Id="R2f596eed7c2f428a" /><Relationship Type="http://schemas.openxmlformats.org/officeDocument/2006/relationships/slide" Target="/ppt/slides/slide6.xml" Id="R9571e40f857c4928" /><Relationship Type="http://schemas.openxmlformats.org/officeDocument/2006/relationships/slide" Target="/ppt/slides/slide7.xml" Id="R85de0bff589143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39a3b5564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def5c8d814688" /><Relationship Type="http://schemas.openxmlformats.org/officeDocument/2006/relationships/theme" Target="/ppt/slideMasters/theme/theme1.xml" Id="Re043815c0f62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def5c8d81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9bef69f65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b34773427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79d8e029e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27b4a7f4b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5ed7970fb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3e74e13d6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1621f02eb46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 CHRISTOPHERSEN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 CHRISTOPHERSEN AS ble etablert [år] og holder til i Skånevik.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35 995 439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4 640 219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WARLOE CHRISTOPHERSEN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5593 Skånevik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75 53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978 660 037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