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69e005de1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3752c51604faa"/>
  </p:sldMasterIdLst>
  <p:sldIdLst>
    <p:sldId xmlns:r="http://schemas.openxmlformats.org/officeDocument/2006/relationships" id="256" r:id="R087709e16b0349b3"/>
    <p:sldId xmlns:r="http://schemas.openxmlformats.org/officeDocument/2006/relationships" id="257" r:id="R29b098be65314144"/>
    <p:sldId xmlns:r="http://schemas.openxmlformats.org/officeDocument/2006/relationships" id="258" r:id="Raecbd871a9a14f2e"/>
    <p:sldId xmlns:r="http://schemas.openxmlformats.org/officeDocument/2006/relationships" id="259" r:id="R345d391f58374690"/>
    <p:sldId xmlns:r="http://schemas.openxmlformats.org/officeDocument/2006/relationships" id="260" r:id="R4ba0b97cc9874293"/>
    <p:sldId xmlns:r="http://schemas.openxmlformats.org/officeDocument/2006/relationships" id="261" r:id="Rf85462a7f8ca4c04"/>
    <p:sldId xmlns:r="http://schemas.openxmlformats.org/officeDocument/2006/relationships" id="262" r:id="R533113a67cc54f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3752c51604faa" /><Relationship Type="http://schemas.openxmlformats.org/officeDocument/2006/relationships/slide" Target="/ppt/slides/slide1.xml" Id="R087709e16b0349b3" /><Relationship Type="http://schemas.openxmlformats.org/officeDocument/2006/relationships/slide" Target="/ppt/slides/slide2.xml" Id="R29b098be65314144" /><Relationship Type="http://schemas.openxmlformats.org/officeDocument/2006/relationships/slide" Target="/ppt/slides/slide3.xml" Id="Raecbd871a9a14f2e" /><Relationship Type="http://schemas.openxmlformats.org/officeDocument/2006/relationships/slide" Target="/ppt/slides/slide4.xml" Id="R345d391f58374690" /><Relationship Type="http://schemas.openxmlformats.org/officeDocument/2006/relationships/slide" Target="/ppt/slides/slide5.xml" Id="R4ba0b97cc9874293" /><Relationship Type="http://schemas.openxmlformats.org/officeDocument/2006/relationships/slide" Target="/ppt/slides/slide6.xml" Id="Rf85462a7f8ca4c04" /><Relationship Type="http://schemas.openxmlformats.org/officeDocument/2006/relationships/slide" Target="/ppt/slides/slide7.xml" Id="R533113a67cc54f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9b393bae2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7f9829b7e4dc2" /><Relationship Type="http://schemas.openxmlformats.org/officeDocument/2006/relationships/theme" Target="/ppt/slideMasters/theme/theme1.xml" Id="R1a8aa058ad6e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7f9829b7e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b0181bf64d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056345757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42307a447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9f76e5614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949b9629a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5935777a147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e6f06a3d5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GANGE-ROLV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4 957 932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−830 697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10 270 757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25 589 901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37 949 464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H.I. GIØRTZ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978 626 092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GANGE-ROLV AS</a:t>
            </a:r>
          </a:p>
        </p:txBody>
      </p:sp>
    </p:spTree>
  </p:cSld>
  <p:clrMapOvr>
    <a:masterClrMapping xmlns:a="http://schemas.openxmlformats.org/drawingml/2006/main"/>
  </p:clrMapOvr>
</p:sld>
</file>