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2ca3e4ce242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1d5d1b38a4d5e"/>
  </p:sldMasterIdLst>
  <p:sldIdLst>
    <p:sldId xmlns:r="http://schemas.openxmlformats.org/officeDocument/2006/relationships" id="256" r:id="Rbbf1ac2ecd844d11"/>
    <p:sldId xmlns:r="http://schemas.openxmlformats.org/officeDocument/2006/relationships" id="257" r:id="Rd8f7fc4903d74df7"/>
    <p:sldId xmlns:r="http://schemas.openxmlformats.org/officeDocument/2006/relationships" id="258" r:id="R973c37312be24b72"/>
    <p:sldId xmlns:r="http://schemas.openxmlformats.org/officeDocument/2006/relationships" id="259" r:id="Re68be9f2837f449b"/>
    <p:sldId xmlns:r="http://schemas.openxmlformats.org/officeDocument/2006/relationships" id="260" r:id="Rdbfcab8b270347ac"/>
    <p:sldId xmlns:r="http://schemas.openxmlformats.org/officeDocument/2006/relationships" id="261" r:id="Re0e5ab7830794688"/>
    <p:sldId xmlns:r="http://schemas.openxmlformats.org/officeDocument/2006/relationships" id="262" r:id="R42bef4eb30e6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1d5d1b38a4d5e" /><Relationship Type="http://schemas.openxmlformats.org/officeDocument/2006/relationships/slide" Target="/ppt/slides/slide1.xml" Id="Rbbf1ac2ecd844d11" /><Relationship Type="http://schemas.openxmlformats.org/officeDocument/2006/relationships/slide" Target="/ppt/slides/slide2.xml" Id="Rd8f7fc4903d74df7" /><Relationship Type="http://schemas.openxmlformats.org/officeDocument/2006/relationships/slide" Target="/ppt/slides/slide3.xml" Id="R973c37312be24b72" /><Relationship Type="http://schemas.openxmlformats.org/officeDocument/2006/relationships/slide" Target="/ppt/slides/slide4.xml" Id="Re68be9f2837f449b" /><Relationship Type="http://schemas.openxmlformats.org/officeDocument/2006/relationships/slide" Target="/ppt/slides/slide5.xml" Id="Rdbfcab8b270347ac" /><Relationship Type="http://schemas.openxmlformats.org/officeDocument/2006/relationships/slide" Target="/ppt/slides/slide6.xml" Id="Re0e5ab7830794688" /><Relationship Type="http://schemas.openxmlformats.org/officeDocument/2006/relationships/slide" Target="/ppt/slides/slide7.xml" Id="R42bef4eb30e6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c4f943b01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61f8334974f97" /><Relationship Type="http://schemas.openxmlformats.org/officeDocument/2006/relationships/theme" Target="/ppt/slideMasters/theme/theme1.xml" Id="R42d9048c41e7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61f833497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d9fa5602944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3e0a05756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1263876ab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85024e2a4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64dbaa133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20cb35ca4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f6b819d19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34 123 121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5 467 819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ROLF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38150040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rolf@lundenregnskap.no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