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6256b2d1e544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1357630a984224"/>
  </p:sldMasterIdLst>
  <p:sldIdLst>
    <p:sldId xmlns:r="http://schemas.openxmlformats.org/officeDocument/2006/relationships" id="256" r:id="R44daefee29644ad1"/>
    <p:sldId xmlns:r="http://schemas.openxmlformats.org/officeDocument/2006/relationships" id="257" r:id="R3575b92c74fe4547"/>
    <p:sldId xmlns:r="http://schemas.openxmlformats.org/officeDocument/2006/relationships" id="258" r:id="R90254185c26145f9"/>
    <p:sldId xmlns:r="http://schemas.openxmlformats.org/officeDocument/2006/relationships" id="259" r:id="R6dbf0d32683243af"/>
    <p:sldId xmlns:r="http://schemas.openxmlformats.org/officeDocument/2006/relationships" id="260" r:id="R34a2c0a12fbd4c13"/>
    <p:sldId xmlns:r="http://schemas.openxmlformats.org/officeDocument/2006/relationships" id="261" r:id="Rbcf68e7a5cd748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1357630a984224" /><Relationship Type="http://schemas.openxmlformats.org/officeDocument/2006/relationships/slide" Target="/ppt/slides/slide1.xml" Id="R44daefee29644ad1" /><Relationship Type="http://schemas.openxmlformats.org/officeDocument/2006/relationships/slide" Target="/ppt/slides/slide2.xml" Id="R3575b92c74fe4547" /><Relationship Type="http://schemas.openxmlformats.org/officeDocument/2006/relationships/slide" Target="/ppt/slides/slide3.xml" Id="R90254185c26145f9" /><Relationship Type="http://schemas.openxmlformats.org/officeDocument/2006/relationships/slide" Target="/ppt/slides/slide4.xml" Id="R6dbf0d32683243af" /><Relationship Type="http://schemas.openxmlformats.org/officeDocument/2006/relationships/slide" Target="/ppt/slides/slide5.xml" Id="R34a2c0a12fbd4c13" /><Relationship Type="http://schemas.openxmlformats.org/officeDocument/2006/relationships/slide" Target="/ppt/slides/slide6.xml" Id="Rbcf68e7a5cd748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93b07f014a40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778ce7dec41f0" /><Relationship Type="http://schemas.openxmlformats.org/officeDocument/2006/relationships/theme" Target="/ppt/slideMasters/theme/theme1.xml" Id="R8c58ea83fe9649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4778ce7dec41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a9be43dc241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84d5cfebc41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6c8fd64144d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e00a1846242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772cc0d4d43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a37364d9746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MARO INTERNATIONAL TRADING COMPANY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INTERNATIONAL TRADING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INTERNATIONAL TRADING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INTERNATIONAL TRADING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INTERNATIONAL TRADING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INTERNATIONAL TRADING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Roy Lundquist, Th. J. Thorsens gate 8C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3970 Langesund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97 99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978 601 995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INTERNATIONAL TRADING COMPANY AS</a:t>
            </a:r>
          </a:p>
        </p:txBody>
      </p:sp>
    </p:spTree>
  </p:cSld>
  <p:clrMapOvr>
    <a:masterClrMapping xmlns:a="http://schemas.openxmlformats.org/drawingml/2006/main"/>
  </p:clrMapOvr>
</p:sld>
</file>