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721c1b5ee74a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28ff6a069144d3"/>
  </p:sldMasterIdLst>
  <p:sldIdLst>
    <p:sldId xmlns:r="http://schemas.openxmlformats.org/officeDocument/2006/relationships" id="256" r:id="R7eb4157f2d9d4682"/>
    <p:sldId xmlns:r="http://schemas.openxmlformats.org/officeDocument/2006/relationships" id="257" r:id="Rff52a55ffd964b3e"/>
    <p:sldId xmlns:r="http://schemas.openxmlformats.org/officeDocument/2006/relationships" id="258" r:id="R5ae65511a2154c0e"/>
    <p:sldId xmlns:r="http://schemas.openxmlformats.org/officeDocument/2006/relationships" id="259" r:id="R06e466f27a714cc8"/>
    <p:sldId xmlns:r="http://schemas.openxmlformats.org/officeDocument/2006/relationships" id="260" r:id="Rc28d687f3d4348cf"/>
    <p:sldId xmlns:r="http://schemas.openxmlformats.org/officeDocument/2006/relationships" id="261" r:id="R68b63fe342e0421a"/>
    <p:sldId xmlns:r="http://schemas.openxmlformats.org/officeDocument/2006/relationships" id="262" r:id="R3f6d8ad2970d48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8ff6a069144d3" /><Relationship Type="http://schemas.openxmlformats.org/officeDocument/2006/relationships/slide" Target="/ppt/slides/slide1.xml" Id="R7eb4157f2d9d4682" /><Relationship Type="http://schemas.openxmlformats.org/officeDocument/2006/relationships/slide" Target="/ppt/slides/slide2.xml" Id="Rff52a55ffd964b3e" /><Relationship Type="http://schemas.openxmlformats.org/officeDocument/2006/relationships/slide" Target="/ppt/slides/slide3.xml" Id="R5ae65511a2154c0e" /><Relationship Type="http://schemas.openxmlformats.org/officeDocument/2006/relationships/slide" Target="/ppt/slides/slide4.xml" Id="R06e466f27a714cc8" /><Relationship Type="http://schemas.openxmlformats.org/officeDocument/2006/relationships/slide" Target="/ppt/slides/slide5.xml" Id="Rc28d687f3d4348cf" /><Relationship Type="http://schemas.openxmlformats.org/officeDocument/2006/relationships/slide" Target="/ppt/slides/slide6.xml" Id="R68b63fe342e0421a" /><Relationship Type="http://schemas.openxmlformats.org/officeDocument/2006/relationships/slide" Target="/ppt/slides/slide7.xml" Id="R3f6d8ad2970d48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66a1616d6446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c71aa9c0c437f" /><Relationship Type="http://schemas.openxmlformats.org/officeDocument/2006/relationships/theme" Target="/ppt/slideMasters/theme/theme1.xml" Id="Rcfb99a86091543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9c71aa9c0c43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fce31dfcb40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d4f2d5c4244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29737fed849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0007e614a40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46ec19d8148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0bbb055a645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0cca52fd244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SKISTAD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SKISTAD REGNSKAP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8 508 293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1 047 723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6 458 060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8 580 781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SKISTAD ANN HELEN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SKISTAD JAN OVE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SKISTAD SOLBJØRG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post@skistadregnskap.no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skistadregnskap.no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977 675 820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