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ddf1616c7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593e9eb864bab"/>
  </p:sldMasterIdLst>
  <p:sldIdLst>
    <p:sldId xmlns:r="http://schemas.openxmlformats.org/officeDocument/2006/relationships" id="256" r:id="R236d3f0c227f4a09"/>
    <p:sldId xmlns:r="http://schemas.openxmlformats.org/officeDocument/2006/relationships" id="257" r:id="R86a77707201d4886"/>
    <p:sldId xmlns:r="http://schemas.openxmlformats.org/officeDocument/2006/relationships" id="258" r:id="R515f34fc4b364b34"/>
    <p:sldId xmlns:r="http://schemas.openxmlformats.org/officeDocument/2006/relationships" id="259" r:id="Rdf99b3e49c23466e"/>
    <p:sldId xmlns:r="http://schemas.openxmlformats.org/officeDocument/2006/relationships" id="260" r:id="Rb693523c558b495a"/>
    <p:sldId xmlns:r="http://schemas.openxmlformats.org/officeDocument/2006/relationships" id="261" r:id="R22acc85dc8ee4ab1"/>
    <p:sldId xmlns:r="http://schemas.openxmlformats.org/officeDocument/2006/relationships" id="262" r:id="Rf092dd11c385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593e9eb864bab" /><Relationship Type="http://schemas.openxmlformats.org/officeDocument/2006/relationships/slide" Target="/ppt/slides/slide1.xml" Id="R236d3f0c227f4a09" /><Relationship Type="http://schemas.openxmlformats.org/officeDocument/2006/relationships/slide" Target="/ppt/slides/slide2.xml" Id="R86a77707201d4886" /><Relationship Type="http://schemas.openxmlformats.org/officeDocument/2006/relationships/slide" Target="/ppt/slides/slide3.xml" Id="R515f34fc4b364b34" /><Relationship Type="http://schemas.openxmlformats.org/officeDocument/2006/relationships/slide" Target="/ppt/slides/slide4.xml" Id="Rdf99b3e49c23466e" /><Relationship Type="http://schemas.openxmlformats.org/officeDocument/2006/relationships/slide" Target="/ppt/slides/slide5.xml" Id="Rb693523c558b495a" /><Relationship Type="http://schemas.openxmlformats.org/officeDocument/2006/relationships/slide" Target="/ppt/slides/slide6.xml" Id="R22acc85dc8ee4ab1" /><Relationship Type="http://schemas.openxmlformats.org/officeDocument/2006/relationships/slide" Target="/ppt/slides/slide7.xml" Id="Rf092dd11c385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c247b2509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53fb62895496b" /><Relationship Type="http://schemas.openxmlformats.org/officeDocument/2006/relationships/theme" Target="/ppt/slideMasters/theme/theme1.xml" Id="R29dc269cdc12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53fb62895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53c248ffe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6b8315242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3afef49e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28630777d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f779396cb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46d0e6460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58d5a0173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HAGAFOSS MINIPRIS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HAGAFOSS MINIPRIS AS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5 786 953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 LØVSTUEN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Grønlivegen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tov-loev@online.no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977 522 471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